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73" d="100"/>
          <a:sy n="73" d="100"/>
        </p:scale>
        <p:origin x="52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85F37-C0B6-4E4F-9058-5DBF411ECA94}" type="datetimeFigureOut">
              <a:rPr lang="ko-KR" altLang="en-US" smtClean="0"/>
              <a:t>2021-06-15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0F900-9B2B-4222-8957-32032A4652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55048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85F37-C0B6-4E4F-9058-5DBF411ECA94}" type="datetimeFigureOut">
              <a:rPr lang="ko-KR" altLang="en-US" smtClean="0"/>
              <a:t>2021-06-15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0F900-9B2B-4222-8957-32032A4652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463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85F37-C0B6-4E4F-9058-5DBF411ECA94}" type="datetimeFigureOut">
              <a:rPr lang="ko-KR" altLang="en-US" smtClean="0"/>
              <a:t>2021-06-15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0F900-9B2B-4222-8957-32032A4652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51148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85F37-C0B6-4E4F-9058-5DBF411ECA94}" type="datetimeFigureOut">
              <a:rPr lang="ko-KR" altLang="en-US" smtClean="0"/>
              <a:t>2021-06-15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0F900-9B2B-4222-8957-32032A4652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3538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85F37-C0B6-4E4F-9058-5DBF411ECA94}" type="datetimeFigureOut">
              <a:rPr lang="ko-KR" altLang="en-US" smtClean="0"/>
              <a:t>2021-06-15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0F900-9B2B-4222-8957-32032A4652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98012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85F37-C0B6-4E4F-9058-5DBF411ECA94}" type="datetimeFigureOut">
              <a:rPr lang="ko-KR" altLang="en-US" smtClean="0"/>
              <a:t>2021-06-15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0F900-9B2B-4222-8957-32032A4652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5171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85F37-C0B6-4E4F-9058-5DBF411ECA94}" type="datetimeFigureOut">
              <a:rPr lang="ko-KR" altLang="en-US" smtClean="0"/>
              <a:t>2021-06-15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0F900-9B2B-4222-8957-32032A4652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27907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85F37-C0B6-4E4F-9058-5DBF411ECA94}" type="datetimeFigureOut">
              <a:rPr lang="ko-KR" altLang="en-US" smtClean="0"/>
              <a:t>2021-06-15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0F900-9B2B-4222-8957-32032A4652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2993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85F37-C0B6-4E4F-9058-5DBF411ECA94}" type="datetimeFigureOut">
              <a:rPr lang="ko-KR" altLang="en-US" smtClean="0"/>
              <a:t>2021-06-15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0F900-9B2B-4222-8957-32032A4652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3516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85F37-C0B6-4E4F-9058-5DBF411ECA94}" type="datetimeFigureOut">
              <a:rPr lang="ko-KR" altLang="en-US" smtClean="0"/>
              <a:t>2021-06-15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0F900-9B2B-4222-8957-32032A4652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3357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85F37-C0B6-4E4F-9058-5DBF411ECA94}" type="datetimeFigureOut">
              <a:rPr lang="ko-KR" altLang="en-US" smtClean="0"/>
              <a:t>2021-06-15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0F900-9B2B-4222-8957-32032A4652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9190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85F37-C0B6-4E4F-9058-5DBF411ECA94}" type="datetimeFigureOut">
              <a:rPr lang="ko-KR" altLang="en-US" smtClean="0"/>
              <a:t>2021-06-15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0F900-9B2B-4222-8957-32032A4652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3267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3850044" cy="600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en-US" altLang="ko-KR" sz="2400" b="1" kern="0" dirty="0" smtClean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&lt;</a:t>
            </a:r>
            <a:r>
              <a:rPr lang="ko-KR" altLang="en-US" sz="2400" b="1" kern="0" dirty="0" smtClean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강의평가 실시 </a:t>
            </a:r>
            <a:r>
              <a:rPr lang="en-US" altLang="ko-KR" sz="2400" b="1" kern="0" dirty="0" smtClean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&gt;</a:t>
            </a:r>
            <a:endParaRPr lang="ko-KR" altLang="en-US" sz="2400" b="1" kern="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164823" y="755159"/>
            <a:ext cx="4435830" cy="5355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en-US" altLang="ko-KR" kern="0" dirty="0" smtClean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1. </a:t>
            </a:r>
            <a:r>
              <a:rPr lang="ko-KR" altLang="en-US" kern="0" dirty="0" err="1" smtClean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유세인트</a:t>
            </a:r>
            <a:r>
              <a:rPr lang="en-US" altLang="ko-KR" kern="0" dirty="0" smtClean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-</a:t>
            </a:r>
            <a:r>
              <a:rPr lang="ko-KR" altLang="en-US" kern="0" dirty="0" smtClean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수강신청</a:t>
            </a:r>
            <a:r>
              <a:rPr lang="en-US" altLang="ko-KR" kern="0" dirty="0" smtClean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-</a:t>
            </a:r>
            <a:r>
              <a:rPr lang="ko-KR" altLang="en-US" kern="0" dirty="0" smtClean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강의평가 실시 클릭</a:t>
            </a:r>
            <a:endParaRPr lang="ko-KR" altLang="en-US" kern="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4964563" y="755159"/>
            <a:ext cx="6340197" cy="5355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en-US" altLang="ko-KR" kern="0" dirty="0" smtClean="0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* </a:t>
            </a:r>
            <a:r>
              <a:rPr lang="ko-KR" altLang="en-US" kern="0" dirty="0" smtClean="0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강의평가 </a:t>
            </a:r>
            <a:r>
              <a:rPr lang="ko-KR" altLang="en-US" b="1" u="sng" kern="0" dirty="0" err="1" smtClean="0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미입력시</a:t>
            </a:r>
            <a:r>
              <a:rPr lang="ko-KR" altLang="en-US" kern="0" dirty="0" smtClean="0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 성적정정기간에 </a:t>
            </a:r>
            <a:r>
              <a:rPr lang="ko-KR" altLang="en-US" b="1" u="sng" kern="0" dirty="0" err="1" smtClean="0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성적확인이</a:t>
            </a:r>
            <a:r>
              <a:rPr lang="ko-KR" altLang="en-US" b="1" u="sng" kern="0" dirty="0" smtClean="0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 제한</a:t>
            </a:r>
            <a:r>
              <a:rPr lang="ko-KR" altLang="en-US" kern="0" dirty="0" smtClean="0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됩니다</a:t>
            </a:r>
            <a:r>
              <a:rPr lang="en-US" altLang="ko-KR" kern="0" dirty="0" smtClean="0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.</a:t>
            </a:r>
            <a:endParaRPr lang="ko-KR" altLang="en-US" kern="0" dirty="0">
              <a:solidFill>
                <a:srgbClr val="FF0000"/>
              </a:solidFill>
              <a:latin typeface="함초롬바탕" panose="02030604000101010101" pitchFamily="18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164823" y="1361119"/>
            <a:ext cx="5189241" cy="5355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en-US" altLang="ko-KR" kern="0" dirty="0" smtClean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2. </a:t>
            </a:r>
            <a:r>
              <a:rPr lang="ko-KR" altLang="en-US" kern="0" dirty="0" smtClean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강의평가 기간에 맞춰 중간</a:t>
            </a:r>
            <a:r>
              <a:rPr lang="en-US" altLang="ko-KR" kern="0" dirty="0" smtClean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/</a:t>
            </a:r>
            <a:r>
              <a:rPr lang="ko-KR" altLang="en-US" kern="0" dirty="0" smtClean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기말 강의평가 입력</a:t>
            </a:r>
            <a:endParaRPr lang="ko-KR" altLang="en-US" kern="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823" y="2028891"/>
            <a:ext cx="11604811" cy="4593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65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3850044" cy="600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en-US" altLang="ko-KR" sz="2400" b="1" kern="0" dirty="0" smtClean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&lt;</a:t>
            </a:r>
            <a:r>
              <a:rPr lang="ko-KR" altLang="en-US" sz="2400" b="1" kern="0" dirty="0" err="1" smtClean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성적확인</a:t>
            </a:r>
            <a:r>
              <a:rPr lang="ko-KR" altLang="en-US" sz="2400" b="1" kern="0" dirty="0" smtClean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 매뉴얼</a:t>
            </a:r>
            <a:r>
              <a:rPr lang="en-US" altLang="ko-KR" sz="2400" b="1" kern="0" dirty="0" smtClean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&gt;</a:t>
            </a:r>
            <a:endParaRPr lang="ko-KR" altLang="en-US" sz="2400" b="1" kern="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286142" y="600870"/>
            <a:ext cx="4055919" cy="5355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en-US" altLang="ko-KR" kern="0" dirty="0" smtClean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1. </a:t>
            </a:r>
            <a:r>
              <a:rPr lang="ko-KR" altLang="en-US" kern="0" dirty="0" smtClean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성적</a:t>
            </a:r>
            <a:r>
              <a:rPr lang="en-US" altLang="ko-KR" kern="0" dirty="0" smtClean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/</a:t>
            </a:r>
            <a:r>
              <a:rPr lang="ko-KR" altLang="en-US" kern="0" dirty="0" smtClean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졸업</a:t>
            </a:r>
            <a:r>
              <a:rPr lang="en-US" altLang="ko-KR" kern="0" dirty="0" smtClean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-</a:t>
            </a:r>
            <a:r>
              <a:rPr lang="ko-KR" altLang="en-US" kern="0" dirty="0" smtClean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학기별성적조회</a:t>
            </a:r>
            <a:r>
              <a:rPr lang="en-US" altLang="ko-KR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ko-KR" altLang="en-US" kern="0" dirty="0" smtClean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탭 클릭 </a:t>
            </a:r>
            <a:endParaRPr lang="ko-KR" altLang="en-US" kern="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286142" y="1136401"/>
            <a:ext cx="4447051" cy="5355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en-US" altLang="ko-KR" kern="0" dirty="0" smtClean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2. </a:t>
            </a:r>
            <a:r>
              <a:rPr lang="ko-KR" altLang="en-US" kern="0" dirty="0" smtClean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조회할 학년도</a:t>
            </a:r>
            <a:r>
              <a:rPr lang="en-US" altLang="ko-KR" kern="0" dirty="0" smtClean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/</a:t>
            </a:r>
            <a:r>
              <a:rPr lang="ko-KR" altLang="en-US" kern="0" dirty="0" smtClean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학기 선택 하여 </a:t>
            </a:r>
            <a:r>
              <a:rPr lang="ko-KR" altLang="en-US" kern="0" dirty="0" err="1" smtClean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성적확인</a:t>
            </a:r>
            <a:endParaRPr lang="ko-KR" altLang="en-US" kern="0" dirty="0">
              <a:solidFill>
                <a:srgbClr val="000000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705" y="1944461"/>
            <a:ext cx="11252615" cy="465228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509667" y="1713628"/>
            <a:ext cx="431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solidFill>
                  <a:srgbClr val="FF0000"/>
                </a:solidFill>
              </a:rPr>
              <a:t>1</a:t>
            </a:r>
            <a:endParaRPr lang="ko-KR" alt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82880" y="2403566"/>
            <a:ext cx="4049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solidFill>
                  <a:srgbClr val="FF0000"/>
                </a:solidFill>
              </a:rPr>
              <a:t>2</a:t>
            </a:r>
            <a:endParaRPr lang="ko-KR" altLang="en-US" sz="24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87829" y="5003075"/>
            <a:ext cx="496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solidFill>
                  <a:srgbClr val="FF0000"/>
                </a:solidFill>
              </a:rPr>
              <a:t>3</a:t>
            </a:r>
            <a:endParaRPr lang="ko-KR" alt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2452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55</Words>
  <Application>Microsoft Office PowerPoint</Application>
  <PresentationFormat>와이드스크린</PresentationFormat>
  <Paragraphs>10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6" baseType="lpstr">
      <vt:lpstr>맑은 고딕</vt:lpstr>
      <vt:lpstr>함초롬바탕</vt:lpstr>
      <vt:lpstr>Arial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교육대학원</dc:creator>
  <cp:lastModifiedBy>SSU</cp:lastModifiedBy>
  <cp:revision>14</cp:revision>
  <dcterms:created xsi:type="dcterms:W3CDTF">2020-09-04T02:19:54Z</dcterms:created>
  <dcterms:modified xsi:type="dcterms:W3CDTF">2021-06-15T00:59:20Z</dcterms:modified>
</cp:coreProperties>
</file>