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1"/>
  </p:notesMasterIdLst>
  <p:sldIdLst>
    <p:sldId id="525" r:id="rId2"/>
    <p:sldId id="526" r:id="rId3"/>
    <p:sldId id="541" r:id="rId4"/>
    <p:sldId id="543" r:id="rId5"/>
    <p:sldId id="567" r:id="rId6"/>
    <p:sldId id="566" r:id="rId7"/>
    <p:sldId id="545" r:id="rId8"/>
    <p:sldId id="547" r:id="rId9"/>
    <p:sldId id="544" r:id="rId10"/>
    <p:sldId id="548" r:id="rId11"/>
    <p:sldId id="551" r:id="rId12"/>
    <p:sldId id="565" r:id="rId13"/>
    <p:sldId id="552" r:id="rId14"/>
    <p:sldId id="553" r:id="rId15"/>
    <p:sldId id="554" r:id="rId16"/>
    <p:sldId id="555" r:id="rId17"/>
    <p:sldId id="556" r:id="rId18"/>
    <p:sldId id="557" r:id="rId19"/>
    <p:sldId id="568" r:id="rId20"/>
    <p:sldId id="558" r:id="rId21"/>
    <p:sldId id="559" r:id="rId22"/>
    <p:sldId id="560" r:id="rId23"/>
    <p:sldId id="571" r:id="rId24"/>
    <p:sldId id="570" r:id="rId25"/>
    <p:sldId id="561" r:id="rId26"/>
    <p:sldId id="562" r:id="rId27"/>
    <p:sldId id="563" r:id="rId28"/>
    <p:sldId id="564" r:id="rId29"/>
    <p:sldId id="572" r:id="rId30"/>
  </p:sldIdLst>
  <p:sldSz cx="12192000" cy="6858000"/>
  <p:notesSz cx="6858000" cy="9144000"/>
  <p:embeddedFontLst>
    <p:embeddedFont>
      <p:font typeface="나눔스퀘어라운드 Bold" panose="020B0600000101010101" pitchFamily="50" charset="-127"/>
      <p:bold r:id="rId32"/>
    </p:embeddedFont>
    <p:embeddedFont>
      <p:font typeface="나눔스퀘어라운드 ExtraBold" panose="020B0600000101010101" pitchFamily="50" charset="-127"/>
      <p:bold r:id="rId33"/>
    </p:embeddedFont>
    <p:embeddedFont>
      <p:font typeface="맑은 고딕" panose="020B0503020000020004" pitchFamily="50" charset="-127"/>
      <p:regular r:id="rId34"/>
      <p:bold r:id="rId3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3974" userDrawn="1">
          <p15:clr>
            <a:srgbClr val="A4A3A4"/>
          </p15:clr>
        </p15:guide>
        <p15:guide id="3" orient="horz" pos="346" userDrawn="1">
          <p15:clr>
            <a:srgbClr val="A4A3A4"/>
          </p15:clr>
        </p15:guide>
        <p15:guide id="4" pos="211" userDrawn="1">
          <p15:clr>
            <a:srgbClr val="A4A3A4"/>
          </p15:clr>
        </p15:guide>
        <p15:guide id="5" pos="746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혜현 조" initials="혜조" lastIdx="1" clrIdx="0">
    <p:extLst>
      <p:ext uri="{19B8F6BF-5375-455C-9EA6-DF929625EA0E}">
        <p15:presenceInfo xmlns:p15="http://schemas.microsoft.com/office/powerpoint/2012/main" userId="1f9f539a6eaf141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7CB"/>
    <a:srgbClr val="81D3D1"/>
    <a:srgbClr val="15C2FF"/>
    <a:srgbClr val="62C6C5"/>
    <a:srgbClr val="5CCBDD"/>
    <a:srgbClr val="D9EBED"/>
    <a:srgbClr val="F6F1C7"/>
    <a:srgbClr val="B4BAEC"/>
    <a:srgbClr val="6E767C"/>
    <a:srgbClr val="77A2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9" d="100"/>
          <a:sy n="99" d="100"/>
        </p:scale>
        <p:origin x="948" y="90"/>
      </p:cViewPr>
      <p:guideLst>
        <p:guide orient="horz" pos="2160"/>
        <p:guide orient="horz" pos="3974"/>
        <p:guide orient="horz" pos="346"/>
        <p:guide pos="211"/>
        <p:guide pos="74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B92D54-DE67-4F4A-A864-0EEC646E6AC9}" type="datetimeFigureOut">
              <a:rPr lang="ko-KR" altLang="en-US" smtClean="0"/>
              <a:t>2025-02-17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5C79A5-5315-43D4-9BD4-BA135BD4AB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4115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98E5E-A9BB-45B0-8A98-A04BA7D33E80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339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C79A5-5315-43D4-9BD4-BA135BD4ABB2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3583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C79A5-5315-43D4-9BD4-BA135BD4ABB2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38989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C79A5-5315-43D4-9BD4-BA135BD4ABB2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40937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C79A5-5315-43D4-9BD4-BA135BD4ABB2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48138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C79A5-5315-43D4-9BD4-BA135BD4ABB2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92703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C79A5-5315-43D4-9BD4-BA135BD4ABB2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742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C79A5-5315-43D4-9BD4-BA135BD4ABB2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96033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C79A5-5315-43D4-9BD4-BA135BD4ABB2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84888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C79A5-5315-43D4-9BD4-BA135BD4ABB2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95006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C79A5-5315-43D4-9BD4-BA135BD4ABB2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6553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98E5E-A9BB-45B0-8A98-A04BA7D33E80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66572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C79A5-5315-43D4-9BD4-BA135BD4ABB2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35770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C79A5-5315-43D4-9BD4-BA135BD4ABB2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33739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C79A5-5315-43D4-9BD4-BA135BD4ABB2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6722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98E5E-A9BB-45B0-8A98-A04BA7D33E80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04887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98E5E-A9BB-45B0-8A98-A04BA7D33E80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309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98E5E-A9BB-45B0-8A98-A04BA7D33E80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01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98E5E-A9BB-45B0-8A98-A04BA7D33E80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715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98E5E-A9BB-45B0-8A98-A04BA7D33E80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1627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98E5E-A9BB-45B0-8A98-A04BA7D33E80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852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C79A5-5315-43D4-9BD4-BA135BD4ABB2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861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05D8A-C572-4ED6-9BF4-8BF12D399983}" type="datetimeFigureOut">
              <a:rPr lang="ko-KR" altLang="en-US" smtClean="0"/>
              <a:t>2025-02-17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96EA-09B2-4F20-B22D-AC03DEA0B2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7019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05D8A-C572-4ED6-9BF4-8BF12D399983}" type="datetimeFigureOut">
              <a:rPr lang="ko-KR" altLang="en-US" smtClean="0"/>
              <a:t>2025-02-17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96EA-09B2-4F20-B22D-AC03DEA0B2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8230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05D8A-C572-4ED6-9BF4-8BF12D399983}" type="datetimeFigureOut">
              <a:rPr lang="ko-KR" altLang="en-US" smtClean="0"/>
              <a:t>2025-02-17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96EA-09B2-4F20-B22D-AC03DEA0B2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9056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05D8A-C572-4ED6-9BF4-8BF12D399983}" type="datetimeFigureOut">
              <a:rPr lang="ko-KR" altLang="en-US" smtClean="0"/>
              <a:t>2025-02-17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96EA-09B2-4F20-B22D-AC03DEA0B2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28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05D8A-C572-4ED6-9BF4-8BF12D399983}" type="datetimeFigureOut">
              <a:rPr lang="ko-KR" altLang="en-US" smtClean="0"/>
              <a:t>2025-02-17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96EA-09B2-4F20-B22D-AC03DEA0B2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5904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05D8A-C572-4ED6-9BF4-8BF12D399983}" type="datetimeFigureOut">
              <a:rPr lang="ko-KR" altLang="en-US" smtClean="0"/>
              <a:t>2025-02-17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96EA-09B2-4F20-B22D-AC03DEA0B2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7120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05D8A-C572-4ED6-9BF4-8BF12D399983}" type="datetimeFigureOut">
              <a:rPr lang="ko-KR" altLang="en-US" smtClean="0"/>
              <a:t>2025-02-17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96EA-09B2-4F20-B22D-AC03DEA0B2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5886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05D8A-C572-4ED6-9BF4-8BF12D399983}" type="datetimeFigureOut">
              <a:rPr lang="ko-KR" altLang="en-US" smtClean="0"/>
              <a:t>2025-02-17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96EA-09B2-4F20-B22D-AC03DEA0B2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88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05D8A-C572-4ED6-9BF4-8BF12D399983}" type="datetimeFigureOut">
              <a:rPr lang="ko-KR" altLang="en-US" smtClean="0"/>
              <a:t>2025-02-17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96EA-09B2-4F20-B22D-AC03DEA0B2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1287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05D8A-C572-4ED6-9BF4-8BF12D399983}" type="datetimeFigureOut">
              <a:rPr lang="ko-KR" altLang="en-US" smtClean="0"/>
              <a:t>2025-02-17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96EA-09B2-4F20-B22D-AC03DEA0B2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6948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05D8A-C572-4ED6-9BF4-8BF12D399983}" type="datetimeFigureOut">
              <a:rPr lang="ko-KR" altLang="en-US" smtClean="0"/>
              <a:t>2025-02-17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96EA-09B2-4F20-B22D-AC03DEA0B2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6946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05D8A-C572-4ED6-9BF4-8BF12D399983}" type="datetimeFigureOut">
              <a:rPr lang="ko-KR" altLang="en-US" smtClean="0"/>
              <a:t>2025-02-17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596EA-09B2-4F20-B22D-AC03DEA0B2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0330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>
            <a:extLst>
              <a:ext uri="{FF2B5EF4-FFF2-40B4-BE49-F238E27FC236}">
                <a16:creationId xmlns:a16="http://schemas.microsoft.com/office/drawing/2014/main" id="{075C1359-2555-4F5C-A152-F4596C75F5A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19628ED0-C305-41CE-AC02-61A1EBCBE0E6}"/>
              </a:ext>
            </a:extLst>
          </p:cNvPr>
          <p:cNvGrpSpPr/>
          <p:nvPr/>
        </p:nvGrpSpPr>
        <p:grpSpPr>
          <a:xfrm>
            <a:off x="395623" y="384055"/>
            <a:ext cx="3023123" cy="657574"/>
            <a:chOff x="395623" y="384055"/>
            <a:chExt cx="3023123" cy="657574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1A03AF5C-AB74-495B-BBC5-963B60ED0B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76" b="36849" l="25879" r="76074">
                          <a14:foregroundMark x1="27051" y1="14974" x2="28809" y2="23958"/>
                          <a14:foregroundMark x1="39063" y1="18880" x2="41309" y2="25521"/>
                          <a14:foregroundMark x1="41309" y1="25521" x2="41211" y2="29688"/>
                          <a14:foregroundMark x1="37109" y1="15885" x2="40039" y2="25130"/>
                          <a14:foregroundMark x1="62500" y1="18490" x2="63184" y2="26953"/>
                          <a14:foregroundMark x1="71094" y1="10026" x2="71875" y2="21224"/>
                          <a14:foregroundMark x1="73828" y1="13021" x2="74219" y2="22526"/>
                          <a14:foregroundMark x1="70117" y1="23047" x2="73633" y2="26042"/>
                          <a14:foregroundMark x1="60840" y1="12370" x2="60840" y2="27474"/>
                          <a14:foregroundMark x1="60840" y1="27474" x2="61816" y2="32292"/>
                          <a14:foregroundMark x1="43457" y1="29167" x2="40625" y2="33203"/>
                          <a14:foregroundMark x1="27441" y1="10286" x2="30273" y2="22005"/>
                          <a14:foregroundMark x1="25879" y1="22005" x2="30566" y2="25521"/>
                          <a14:foregroundMark x1="30566" y1="25521" x2="32324" y2="24609"/>
                          <a14:foregroundMark x1="75586" y1="9635" x2="76074" y2="221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2" r="19394" b="58926"/>
            <a:stretch/>
          </p:blipFill>
          <p:spPr>
            <a:xfrm>
              <a:off x="395623" y="384055"/>
              <a:ext cx="1244722" cy="657574"/>
            </a:xfrm>
            <a:prstGeom prst="rect">
              <a:avLst/>
            </a:prstGeom>
          </p:spPr>
        </p:pic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450719F6-21F3-410F-98D8-4309C856415B}"/>
                </a:ext>
              </a:extLst>
            </p:cNvPr>
            <p:cNvGrpSpPr/>
            <p:nvPr/>
          </p:nvGrpSpPr>
          <p:grpSpPr>
            <a:xfrm>
              <a:off x="1661534" y="541747"/>
              <a:ext cx="1757212" cy="351044"/>
              <a:chOff x="-1084402" y="5238300"/>
              <a:chExt cx="4525768" cy="895652"/>
            </a:xfrm>
          </p:grpSpPr>
          <p:sp>
            <p:nvSpPr>
              <p:cNvPr id="8" name="Freeform 5">
                <a:extLst>
                  <a:ext uri="{FF2B5EF4-FFF2-40B4-BE49-F238E27FC236}">
                    <a16:creationId xmlns:a16="http://schemas.microsoft.com/office/drawing/2014/main" id="{2D5C0261-3742-43E4-9FB1-D24C4B1E1CB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084402" y="5570777"/>
                <a:ext cx="868513" cy="563175"/>
              </a:xfrm>
              <a:custGeom>
                <a:avLst/>
                <a:gdLst>
                  <a:gd name="T0" fmla="*/ 0 w 333"/>
                  <a:gd name="T1" fmla="*/ 35 h 214"/>
                  <a:gd name="T2" fmla="*/ 140 w 333"/>
                  <a:gd name="T3" fmla="*/ 35 h 214"/>
                  <a:gd name="T4" fmla="*/ 140 w 333"/>
                  <a:gd name="T5" fmla="*/ 65 h 214"/>
                  <a:gd name="T6" fmla="*/ 49 w 333"/>
                  <a:gd name="T7" fmla="*/ 139 h 214"/>
                  <a:gd name="T8" fmla="*/ 158 w 333"/>
                  <a:gd name="T9" fmla="*/ 214 h 214"/>
                  <a:gd name="T10" fmla="*/ 171 w 333"/>
                  <a:gd name="T11" fmla="*/ 214 h 214"/>
                  <a:gd name="T12" fmla="*/ 280 w 333"/>
                  <a:gd name="T13" fmla="*/ 139 h 214"/>
                  <a:gd name="T14" fmla="*/ 192 w 333"/>
                  <a:gd name="T15" fmla="*/ 66 h 214"/>
                  <a:gd name="T16" fmla="*/ 192 w 333"/>
                  <a:gd name="T17" fmla="*/ 35 h 214"/>
                  <a:gd name="T18" fmla="*/ 333 w 333"/>
                  <a:gd name="T19" fmla="*/ 35 h 214"/>
                  <a:gd name="T20" fmla="*/ 333 w 333"/>
                  <a:gd name="T21" fmla="*/ 0 h 214"/>
                  <a:gd name="T22" fmla="*/ 0 w 333"/>
                  <a:gd name="T23" fmla="*/ 0 h 214"/>
                  <a:gd name="T24" fmla="*/ 0 w 333"/>
                  <a:gd name="T25" fmla="*/ 35 h 214"/>
                  <a:gd name="T26" fmla="*/ 229 w 333"/>
                  <a:gd name="T27" fmla="*/ 139 h 214"/>
                  <a:gd name="T28" fmla="*/ 164 w 333"/>
                  <a:gd name="T29" fmla="*/ 178 h 214"/>
                  <a:gd name="T30" fmla="*/ 100 w 333"/>
                  <a:gd name="T31" fmla="*/ 139 h 214"/>
                  <a:gd name="T32" fmla="*/ 164 w 333"/>
                  <a:gd name="T33" fmla="*/ 100 h 214"/>
                  <a:gd name="T34" fmla="*/ 229 w 333"/>
                  <a:gd name="T35" fmla="*/ 139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33" h="214">
                    <a:moveTo>
                      <a:pt x="0" y="35"/>
                    </a:moveTo>
                    <a:cubicBezTo>
                      <a:pt x="140" y="35"/>
                      <a:pt x="140" y="35"/>
                      <a:pt x="140" y="35"/>
                    </a:cubicBezTo>
                    <a:cubicBezTo>
                      <a:pt x="140" y="65"/>
                      <a:pt x="140" y="65"/>
                      <a:pt x="140" y="65"/>
                    </a:cubicBezTo>
                    <a:cubicBezTo>
                      <a:pt x="91" y="71"/>
                      <a:pt x="49" y="102"/>
                      <a:pt x="49" y="139"/>
                    </a:cubicBezTo>
                    <a:cubicBezTo>
                      <a:pt x="49" y="181"/>
                      <a:pt x="102" y="214"/>
                      <a:pt x="158" y="214"/>
                    </a:cubicBezTo>
                    <a:cubicBezTo>
                      <a:pt x="171" y="214"/>
                      <a:pt x="171" y="214"/>
                      <a:pt x="171" y="214"/>
                    </a:cubicBezTo>
                    <a:cubicBezTo>
                      <a:pt x="227" y="214"/>
                      <a:pt x="280" y="181"/>
                      <a:pt x="280" y="139"/>
                    </a:cubicBezTo>
                    <a:cubicBezTo>
                      <a:pt x="280" y="103"/>
                      <a:pt x="240" y="73"/>
                      <a:pt x="192" y="66"/>
                    </a:cubicBezTo>
                    <a:cubicBezTo>
                      <a:pt x="192" y="35"/>
                      <a:pt x="192" y="35"/>
                      <a:pt x="192" y="35"/>
                    </a:cubicBezTo>
                    <a:cubicBezTo>
                      <a:pt x="333" y="35"/>
                      <a:pt x="333" y="35"/>
                      <a:pt x="333" y="35"/>
                    </a:cubicBezTo>
                    <a:cubicBezTo>
                      <a:pt x="333" y="0"/>
                      <a:pt x="333" y="0"/>
                      <a:pt x="33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5"/>
                    </a:lnTo>
                    <a:close/>
                    <a:moveTo>
                      <a:pt x="229" y="139"/>
                    </a:moveTo>
                    <a:cubicBezTo>
                      <a:pt x="229" y="162"/>
                      <a:pt x="195" y="178"/>
                      <a:pt x="164" y="178"/>
                    </a:cubicBezTo>
                    <a:cubicBezTo>
                      <a:pt x="133" y="178"/>
                      <a:pt x="100" y="162"/>
                      <a:pt x="100" y="139"/>
                    </a:cubicBezTo>
                    <a:cubicBezTo>
                      <a:pt x="100" y="116"/>
                      <a:pt x="133" y="100"/>
                      <a:pt x="164" y="100"/>
                    </a:cubicBezTo>
                    <a:cubicBezTo>
                      <a:pt x="195" y="100"/>
                      <a:pt x="229" y="116"/>
                      <a:pt x="229" y="13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" name="Rectangle 6">
                <a:extLst>
                  <a:ext uri="{FF2B5EF4-FFF2-40B4-BE49-F238E27FC236}">
                    <a16:creationId xmlns:a16="http://schemas.microsoft.com/office/drawing/2014/main" id="{E1392A5B-F3C1-4454-B52F-720424ED38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4060" y="5282404"/>
                <a:ext cx="122135" cy="3460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" name="Freeform 7">
                <a:extLst>
                  <a:ext uri="{FF2B5EF4-FFF2-40B4-BE49-F238E27FC236}">
                    <a16:creationId xmlns:a16="http://schemas.microsoft.com/office/drawing/2014/main" id="{CB80BD0E-A015-497F-9AAE-31CF46B823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9116" y="5665770"/>
                <a:ext cx="685311" cy="390152"/>
              </a:xfrm>
              <a:custGeom>
                <a:avLst/>
                <a:gdLst>
                  <a:gd name="T0" fmla="*/ 0 w 263"/>
                  <a:gd name="T1" fmla="*/ 36 h 148"/>
                  <a:gd name="T2" fmla="*/ 216 w 263"/>
                  <a:gd name="T3" fmla="*/ 36 h 148"/>
                  <a:gd name="T4" fmla="*/ 216 w 263"/>
                  <a:gd name="T5" fmla="*/ 57 h 148"/>
                  <a:gd name="T6" fmla="*/ 0 w 263"/>
                  <a:gd name="T7" fmla="*/ 57 h 148"/>
                  <a:gd name="T8" fmla="*/ 0 w 263"/>
                  <a:gd name="T9" fmla="*/ 122 h 148"/>
                  <a:gd name="T10" fmla="*/ 7 w 263"/>
                  <a:gd name="T11" fmla="*/ 142 h 148"/>
                  <a:gd name="T12" fmla="*/ 28 w 263"/>
                  <a:gd name="T13" fmla="*/ 148 h 148"/>
                  <a:gd name="T14" fmla="*/ 263 w 263"/>
                  <a:gd name="T15" fmla="*/ 148 h 148"/>
                  <a:gd name="T16" fmla="*/ 263 w 263"/>
                  <a:gd name="T17" fmla="*/ 113 h 148"/>
                  <a:gd name="T18" fmla="*/ 49 w 263"/>
                  <a:gd name="T19" fmla="*/ 113 h 148"/>
                  <a:gd name="T20" fmla="*/ 49 w 263"/>
                  <a:gd name="T21" fmla="*/ 91 h 148"/>
                  <a:gd name="T22" fmla="*/ 263 w 263"/>
                  <a:gd name="T23" fmla="*/ 91 h 148"/>
                  <a:gd name="T24" fmla="*/ 263 w 263"/>
                  <a:gd name="T25" fmla="*/ 0 h 148"/>
                  <a:gd name="T26" fmla="*/ 0 w 263"/>
                  <a:gd name="T27" fmla="*/ 0 h 148"/>
                  <a:gd name="T28" fmla="*/ 0 w 263"/>
                  <a:gd name="T29" fmla="*/ 36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3" h="148">
                    <a:moveTo>
                      <a:pt x="0" y="36"/>
                    </a:moveTo>
                    <a:cubicBezTo>
                      <a:pt x="216" y="36"/>
                      <a:pt x="216" y="36"/>
                      <a:pt x="216" y="36"/>
                    </a:cubicBezTo>
                    <a:cubicBezTo>
                      <a:pt x="216" y="57"/>
                      <a:pt x="216" y="57"/>
                      <a:pt x="216" y="5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122"/>
                      <a:pt x="0" y="122"/>
                      <a:pt x="0" y="122"/>
                    </a:cubicBezTo>
                    <a:cubicBezTo>
                      <a:pt x="0" y="131"/>
                      <a:pt x="3" y="138"/>
                      <a:pt x="7" y="142"/>
                    </a:cubicBezTo>
                    <a:cubicBezTo>
                      <a:pt x="12" y="146"/>
                      <a:pt x="19" y="148"/>
                      <a:pt x="28" y="148"/>
                    </a:cubicBezTo>
                    <a:cubicBezTo>
                      <a:pt x="263" y="148"/>
                      <a:pt x="263" y="148"/>
                      <a:pt x="263" y="148"/>
                    </a:cubicBezTo>
                    <a:cubicBezTo>
                      <a:pt x="263" y="113"/>
                      <a:pt x="263" y="113"/>
                      <a:pt x="263" y="113"/>
                    </a:cubicBezTo>
                    <a:cubicBezTo>
                      <a:pt x="49" y="113"/>
                      <a:pt x="49" y="113"/>
                      <a:pt x="49" y="113"/>
                    </a:cubicBezTo>
                    <a:cubicBezTo>
                      <a:pt x="49" y="91"/>
                      <a:pt x="49" y="91"/>
                      <a:pt x="49" y="91"/>
                    </a:cubicBezTo>
                    <a:cubicBezTo>
                      <a:pt x="263" y="91"/>
                      <a:pt x="263" y="91"/>
                      <a:pt x="263" y="91"/>
                    </a:cubicBezTo>
                    <a:cubicBezTo>
                      <a:pt x="263" y="0"/>
                      <a:pt x="263" y="0"/>
                      <a:pt x="26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" name="Freeform 8">
                <a:extLst>
                  <a:ext uri="{FF2B5EF4-FFF2-40B4-BE49-F238E27FC236}">
                    <a16:creationId xmlns:a16="http://schemas.microsoft.com/office/drawing/2014/main" id="{46507996-A09A-4F8C-B97F-62201AC2F6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866" y="5282404"/>
                <a:ext cx="244269" cy="420685"/>
              </a:xfrm>
              <a:custGeom>
                <a:avLst/>
                <a:gdLst>
                  <a:gd name="T0" fmla="*/ 36 w 72"/>
                  <a:gd name="T1" fmla="*/ 0 h 124"/>
                  <a:gd name="T2" fmla="*/ 0 w 72"/>
                  <a:gd name="T3" fmla="*/ 0 h 124"/>
                  <a:gd name="T4" fmla="*/ 0 w 72"/>
                  <a:gd name="T5" fmla="*/ 124 h 124"/>
                  <a:gd name="T6" fmla="*/ 36 w 72"/>
                  <a:gd name="T7" fmla="*/ 124 h 124"/>
                  <a:gd name="T8" fmla="*/ 36 w 72"/>
                  <a:gd name="T9" fmla="*/ 65 h 124"/>
                  <a:gd name="T10" fmla="*/ 72 w 72"/>
                  <a:gd name="T11" fmla="*/ 65 h 124"/>
                  <a:gd name="T12" fmla="*/ 72 w 72"/>
                  <a:gd name="T13" fmla="*/ 37 h 124"/>
                  <a:gd name="T14" fmla="*/ 36 w 72"/>
                  <a:gd name="T15" fmla="*/ 37 h 124"/>
                  <a:gd name="T16" fmla="*/ 36 w 72"/>
                  <a:gd name="T17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124">
                    <a:moveTo>
                      <a:pt x="36" y="0"/>
                    </a:moveTo>
                    <a:lnTo>
                      <a:pt x="0" y="0"/>
                    </a:lnTo>
                    <a:lnTo>
                      <a:pt x="0" y="124"/>
                    </a:lnTo>
                    <a:lnTo>
                      <a:pt x="36" y="124"/>
                    </a:lnTo>
                    <a:lnTo>
                      <a:pt x="36" y="65"/>
                    </a:lnTo>
                    <a:lnTo>
                      <a:pt x="72" y="65"/>
                    </a:lnTo>
                    <a:lnTo>
                      <a:pt x="72" y="37"/>
                    </a:lnTo>
                    <a:lnTo>
                      <a:pt x="36" y="37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" name="Freeform 9">
                <a:extLst>
                  <a:ext uri="{FF2B5EF4-FFF2-40B4-BE49-F238E27FC236}">
                    <a16:creationId xmlns:a16="http://schemas.microsoft.com/office/drawing/2014/main" id="{730A65B8-2921-411D-BD1E-11366ACC90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5941" y="5740408"/>
                <a:ext cx="709060" cy="318907"/>
              </a:xfrm>
              <a:custGeom>
                <a:avLst/>
                <a:gdLst>
                  <a:gd name="T0" fmla="*/ 0 w 209"/>
                  <a:gd name="T1" fmla="*/ 28 h 94"/>
                  <a:gd name="T2" fmla="*/ 173 w 209"/>
                  <a:gd name="T3" fmla="*/ 28 h 94"/>
                  <a:gd name="T4" fmla="*/ 173 w 209"/>
                  <a:gd name="T5" fmla="*/ 94 h 94"/>
                  <a:gd name="T6" fmla="*/ 209 w 209"/>
                  <a:gd name="T7" fmla="*/ 94 h 94"/>
                  <a:gd name="T8" fmla="*/ 209 w 209"/>
                  <a:gd name="T9" fmla="*/ 0 h 94"/>
                  <a:gd name="T10" fmla="*/ 0 w 209"/>
                  <a:gd name="T11" fmla="*/ 0 h 94"/>
                  <a:gd name="T12" fmla="*/ 0 w 209"/>
                  <a:gd name="T13" fmla="*/ 28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9" h="94">
                    <a:moveTo>
                      <a:pt x="0" y="28"/>
                    </a:moveTo>
                    <a:lnTo>
                      <a:pt x="173" y="28"/>
                    </a:lnTo>
                    <a:lnTo>
                      <a:pt x="173" y="94"/>
                    </a:lnTo>
                    <a:lnTo>
                      <a:pt x="209" y="94"/>
                    </a:lnTo>
                    <a:lnTo>
                      <a:pt x="209" y="0"/>
                    </a:lnTo>
                    <a:lnTo>
                      <a:pt x="0" y="0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13" name="Freeform 10">
                <a:extLst>
                  <a:ext uri="{FF2B5EF4-FFF2-40B4-BE49-F238E27FC236}">
                    <a16:creationId xmlns:a16="http://schemas.microsoft.com/office/drawing/2014/main" id="{90675DB4-D14E-427B-A03E-0D08810ADD8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97555" y="5238300"/>
                <a:ext cx="590318" cy="447826"/>
              </a:xfrm>
              <a:custGeom>
                <a:avLst/>
                <a:gdLst>
                  <a:gd name="T0" fmla="*/ 24 w 226"/>
                  <a:gd name="T1" fmla="*/ 99 h 171"/>
                  <a:gd name="T2" fmla="*/ 52 w 226"/>
                  <a:gd name="T3" fmla="*/ 152 h 171"/>
                  <a:gd name="T4" fmla="*/ 115 w 226"/>
                  <a:gd name="T5" fmla="*/ 171 h 171"/>
                  <a:gd name="T6" fmla="*/ 177 w 226"/>
                  <a:gd name="T7" fmla="*/ 152 h 171"/>
                  <a:gd name="T8" fmla="*/ 205 w 226"/>
                  <a:gd name="T9" fmla="*/ 99 h 171"/>
                  <a:gd name="T10" fmla="*/ 200 w 226"/>
                  <a:gd name="T11" fmla="*/ 80 h 171"/>
                  <a:gd name="T12" fmla="*/ 189 w 226"/>
                  <a:gd name="T13" fmla="*/ 64 h 171"/>
                  <a:gd name="T14" fmla="*/ 226 w 226"/>
                  <a:gd name="T15" fmla="*/ 64 h 171"/>
                  <a:gd name="T16" fmla="*/ 226 w 226"/>
                  <a:gd name="T17" fmla="*/ 29 h 171"/>
                  <a:gd name="T18" fmla="*/ 139 w 226"/>
                  <a:gd name="T19" fmla="*/ 29 h 171"/>
                  <a:gd name="T20" fmla="*/ 139 w 226"/>
                  <a:gd name="T21" fmla="*/ 0 h 171"/>
                  <a:gd name="T22" fmla="*/ 89 w 226"/>
                  <a:gd name="T23" fmla="*/ 0 h 171"/>
                  <a:gd name="T24" fmla="*/ 89 w 226"/>
                  <a:gd name="T25" fmla="*/ 29 h 171"/>
                  <a:gd name="T26" fmla="*/ 0 w 226"/>
                  <a:gd name="T27" fmla="*/ 29 h 171"/>
                  <a:gd name="T28" fmla="*/ 0 w 226"/>
                  <a:gd name="T29" fmla="*/ 64 h 171"/>
                  <a:gd name="T30" fmla="*/ 40 w 226"/>
                  <a:gd name="T31" fmla="*/ 64 h 171"/>
                  <a:gd name="T32" fmla="*/ 28 w 226"/>
                  <a:gd name="T33" fmla="*/ 80 h 171"/>
                  <a:gd name="T34" fmla="*/ 24 w 226"/>
                  <a:gd name="T35" fmla="*/ 99 h 171"/>
                  <a:gd name="T36" fmla="*/ 83 w 226"/>
                  <a:gd name="T37" fmla="*/ 74 h 171"/>
                  <a:gd name="T38" fmla="*/ 114 w 226"/>
                  <a:gd name="T39" fmla="*/ 64 h 171"/>
                  <a:gd name="T40" fmla="*/ 145 w 226"/>
                  <a:gd name="T41" fmla="*/ 74 h 171"/>
                  <a:gd name="T42" fmla="*/ 159 w 226"/>
                  <a:gd name="T43" fmla="*/ 100 h 171"/>
                  <a:gd name="T44" fmla="*/ 145 w 226"/>
                  <a:gd name="T45" fmla="*/ 125 h 171"/>
                  <a:gd name="T46" fmla="*/ 114 w 226"/>
                  <a:gd name="T47" fmla="*/ 136 h 171"/>
                  <a:gd name="T48" fmla="*/ 83 w 226"/>
                  <a:gd name="T49" fmla="*/ 125 h 171"/>
                  <a:gd name="T50" fmla="*/ 70 w 226"/>
                  <a:gd name="T51" fmla="*/ 100 h 171"/>
                  <a:gd name="T52" fmla="*/ 83 w 226"/>
                  <a:gd name="T53" fmla="*/ 74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6" h="171">
                    <a:moveTo>
                      <a:pt x="24" y="99"/>
                    </a:moveTo>
                    <a:cubicBezTo>
                      <a:pt x="24" y="120"/>
                      <a:pt x="34" y="138"/>
                      <a:pt x="52" y="152"/>
                    </a:cubicBezTo>
                    <a:cubicBezTo>
                      <a:pt x="70" y="165"/>
                      <a:pt x="91" y="171"/>
                      <a:pt x="115" y="171"/>
                    </a:cubicBezTo>
                    <a:cubicBezTo>
                      <a:pt x="140" y="171"/>
                      <a:pt x="160" y="165"/>
                      <a:pt x="177" y="152"/>
                    </a:cubicBezTo>
                    <a:cubicBezTo>
                      <a:pt x="196" y="138"/>
                      <a:pt x="205" y="120"/>
                      <a:pt x="205" y="99"/>
                    </a:cubicBezTo>
                    <a:cubicBezTo>
                      <a:pt x="205" y="92"/>
                      <a:pt x="203" y="86"/>
                      <a:pt x="200" y="80"/>
                    </a:cubicBezTo>
                    <a:cubicBezTo>
                      <a:pt x="198" y="74"/>
                      <a:pt x="194" y="69"/>
                      <a:pt x="189" y="64"/>
                    </a:cubicBezTo>
                    <a:cubicBezTo>
                      <a:pt x="226" y="64"/>
                      <a:pt x="226" y="64"/>
                      <a:pt x="226" y="64"/>
                    </a:cubicBezTo>
                    <a:cubicBezTo>
                      <a:pt x="226" y="29"/>
                      <a:pt x="226" y="29"/>
                      <a:pt x="226" y="29"/>
                    </a:cubicBezTo>
                    <a:cubicBezTo>
                      <a:pt x="139" y="29"/>
                      <a:pt x="139" y="29"/>
                      <a:pt x="139" y="29"/>
                    </a:cubicBezTo>
                    <a:cubicBezTo>
                      <a:pt x="139" y="0"/>
                      <a:pt x="139" y="0"/>
                      <a:pt x="13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29"/>
                      <a:pt x="89" y="29"/>
                      <a:pt x="89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40" y="64"/>
                      <a:pt x="40" y="64"/>
                      <a:pt x="40" y="64"/>
                    </a:cubicBezTo>
                    <a:cubicBezTo>
                      <a:pt x="35" y="69"/>
                      <a:pt x="31" y="74"/>
                      <a:pt x="28" y="80"/>
                    </a:cubicBezTo>
                    <a:cubicBezTo>
                      <a:pt x="26" y="86"/>
                      <a:pt x="24" y="92"/>
                      <a:pt x="24" y="99"/>
                    </a:cubicBezTo>
                    <a:close/>
                    <a:moveTo>
                      <a:pt x="83" y="74"/>
                    </a:moveTo>
                    <a:cubicBezTo>
                      <a:pt x="92" y="67"/>
                      <a:pt x="103" y="64"/>
                      <a:pt x="114" y="64"/>
                    </a:cubicBezTo>
                    <a:cubicBezTo>
                      <a:pt x="126" y="64"/>
                      <a:pt x="136" y="67"/>
                      <a:pt x="145" y="74"/>
                    </a:cubicBezTo>
                    <a:cubicBezTo>
                      <a:pt x="154" y="81"/>
                      <a:pt x="159" y="90"/>
                      <a:pt x="159" y="100"/>
                    </a:cubicBezTo>
                    <a:cubicBezTo>
                      <a:pt x="159" y="110"/>
                      <a:pt x="154" y="118"/>
                      <a:pt x="145" y="125"/>
                    </a:cubicBezTo>
                    <a:cubicBezTo>
                      <a:pt x="136" y="133"/>
                      <a:pt x="126" y="136"/>
                      <a:pt x="114" y="136"/>
                    </a:cubicBezTo>
                    <a:cubicBezTo>
                      <a:pt x="103" y="136"/>
                      <a:pt x="92" y="133"/>
                      <a:pt x="83" y="125"/>
                    </a:cubicBezTo>
                    <a:cubicBezTo>
                      <a:pt x="75" y="118"/>
                      <a:pt x="70" y="110"/>
                      <a:pt x="70" y="100"/>
                    </a:cubicBezTo>
                    <a:cubicBezTo>
                      <a:pt x="70" y="90"/>
                      <a:pt x="75" y="81"/>
                      <a:pt x="83" y="7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" name="Freeform 11">
                <a:extLst>
                  <a:ext uri="{FF2B5EF4-FFF2-40B4-BE49-F238E27FC236}">
                    <a16:creationId xmlns:a16="http://schemas.microsoft.com/office/drawing/2014/main" id="{A23D538E-EFA4-492D-BAB4-7803D2E090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0261" y="5282405"/>
                <a:ext cx="329084" cy="776910"/>
              </a:xfrm>
              <a:custGeom>
                <a:avLst/>
                <a:gdLst>
                  <a:gd name="T0" fmla="*/ 63 w 97"/>
                  <a:gd name="T1" fmla="*/ 74 h 229"/>
                  <a:gd name="T2" fmla="*/ 33 w 97"/>
                  <a:gd name="T3" fmla="*/ 74 h 229"/>
                  <a:gd name="T4" fmla="*/ 33 w 97"/>
                  <a:gd name="T5" fmla="*/ 0 h 229"/>
                  <a:gd name="T6" fmla="*/ 0 w 97"/>
                  <a:gd name="T7" fmla="*/ 0 h 229"/>
                  <a:gd name="T8" fmla="*/ 0 w 97"/>
                  <a:gd name="T9" fmla="*/ 229 h 229"/>
                  <a:gd name="T10" fmla="*/ 33 w 97"/>
                  <a:gd name="T11" fmla="*/ 229 h 229"/>
                  <a:gd name="T12" fmla="*/ 33 w 97"/>
                  <a:gd name="T13" fmla="*/ 102 h 229"/>
                  <a:gd name="T14" fmla="*/ 63 w 97"/>
                  <a:gd name="T15" fmla="*/ 102 h 229"/>
                  <a:gd name="T16" fmla="*/ 63 w 97"/>
                  <a:gd name="T17" fmla="*/ 229 h 229"/>
                  <a:gd name="T18" fmla="*/ 97 w 97"/>
                  <a:gd name="T19" fmla="*/ 229 h 229"/>
                  <a:gd name="T20" fmla="*/ 97 w 97"/>
                  <a:gd name="T21" fmla="*/ 0 h 229"/>
                  <a:gd name="T22" fmla="*/ 63 w 97"/>
                  <a:gd name="T23" fmla="*/ 0 h 229"/>
                  <a:gd name="T24" fmla="*/ 63 w 97"/>
                  <a:gd name="T25" fmla="*/ 74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7" h="229">
                    <a:moveTo>
                      <a:pt x="63" y="74"/>
                    </a:moveTo>
                    <a:lnTo>
                      <a:pt x="33" y="74"/>
                    </a:lnTo>
                    <a:lnTo>
                      <a:pt x="33" y="0"/>
                    </a:lnTo>
                    <a:lnTo>
                      <a:pt x="0" y="0"/>
                    </a:lnTo>
                    <a:lnTo>
                      <a:pt x="0" y="229"/>
                    </a:lnTo>
                    <a:lnTo>
                      <a:pt x="33" y="229"/>
                    </a:lnTo>
                    <a:lnTo>
                      <a:pt x="33" y="102"/>
                    </a:lnTo>
                    <a:lnTo>
                      <a:pt x="63" y="102"/>
                    </a:lnTo>
                    <a:lnTo>
                      <a:pt x="63" y="229"/>
                    </a:lnTo>
                    <a:lnTo>
                      <a:pt x="97" y="229"/>
                    </a:lnTo>
                    <a:lnTo>
                      <a:pt x="97" y="0"/>
                    </a:lnTo>
                    <a:lnTo>
                      <a:pt x="63" y="0"/>
                    </a:lnTo>
                    <a:lnTo>
                      <a:pt x="63" y="7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15" name="Freeform 12">
                <a:extLst>
                  <a:ext uri="{FF2B5EF4-FFF2-40B4-BE49-F238E27FC236}">
                    <a16:creationId xmlns:a16="http://schemas.microsoft.com/office/drawing/2014/main" id="{62FDEA38-6330-4DFF-9DC8-B71A362E25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863" y="5282404"/>
                <a:ext cx="386760" cy="576746"/>
              </a:xfrm>
              <a:custGeom>
                <a:avLst/>
                <a:gdLst>
                  <a:gd name="T0" fmla="*/ 46 w 148"/>
                  <a:gd name="T1" fmla="*/ 36 h 219"/>
                  <a:gd name="T2" fmla="*/ 141 w 148"/>
                  <a:gd name="T3" fmla="*/ 36 h 219"/>
                  <a:gd name="T4" fmla="*/ 141 w 148"/>
                  <a:gd name="T5" fmla="*/ 0 h 219"/>
                  <a:gd name="T6" fmla="*/ 0 w 148"/>
                  <a:gd name="T7" fmla="*/ 0 h 219"/>
                  <a:gd name="T8" fmla="*/ 0 w 148"/>
                  <a:gd name="T9" fmla="*/ 196 h 219"/>
                  <a:gd name="T10" fmla="*/ 9 w 148"/>
                  <a:gd name="T11" fmla="*/ 215 h 219"/>
                  <a:gd name="T12" fmla="*/ 29 w 148"/>
                  <a:gd name="T13" fmla="*/ 219 h 219"/>
                  <a:gd name="T14" fmla="*/ 148 w 148"/>
                  <a:gd name="T15" fmla="*/ 219 h 219"/>
                  <a:gd name="T16" fmla="*/ 148 w 148"/>
                  <a:gd name="T17" fmla="*/ 182 h 219"/>
                  <a:gd name="T18" fmla="*/ 46 w 148"/>
                  <a:gd name="T19" fmla="*/ 182 h 219"/>
                  <a:gd name="T20" fmla="*/ 46 w 148"/>
                  <a:gd name="T21" fmla="*/ 36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8" h="219">
                    <a:moveTo>
                      <a:pt x="46" y="36"/>
                    </a:moveTo>
                    <a:cubicBezTo>
                      <a:pt x="141" y="36"/>
                      <a:pt x="141" y="36"/>
                      <a:pt x="141" y="36"/>
                    </a:cubicBezTo>
                    <a:cubicBezTo>
                      <a:pt x="141" y="0"/>
                      <a:pt x="141" y="0"/>
                      <a:pt x="14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0" y="205"/>
                      <a:pt x="3" y="211"/>
                      <a:pt x="9" y="215"/>
                    </a:cubicBezTo>
                    <a:cubicBezTo>
                      <a:pt x="13" y="217"/>
                      <a:pt x="20" y="219"/>
                      <a:pt x="29" y="219"/>
                    </a:cubicBezTo>
                    <a:cubicBezTo>
                      <a:pt x="148" y="219"/>
                      <a:pt x="148" y="219"/>
                      <a:pt x="148" y="219"/>
                    </a:cubicBezTo>
                    <a:cubicBezTo>
                      <a:pt x="148" y="182"/>
                      <a:pt x="148" y="182"/>
                      <a:pt x="148" y="182"/>
                    </a:cubicBezTo>
                    <a:cubicBezTo>
                      <a:pt x="46" y="182"/>
                      <a:pt x="46" y="182"/>
                      <a:pt x="46" y="182"/>
                    </a:cubicBezTo>
                    <a:lnTo>
                      <a:pt x="46" y="3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" name="Freeform 13">
                <a:extLst>
                  <a:ext uri="{FF2B5EF4-FFF2-40B4-BE49-F238E27FC236}">
                    <a16:creationId xmlns:a16="http://schemas.microsoft.com/office/drawing/2014/main" id="{1ABA747B-C394-47F2-9A7B-ED297A4898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1773" y="5282404"/>
                <a:ext cx="668348" cy="559783"/>
              </a:xfrm>
              <a:custGeom>
                <a:avLst/>
                <a:gdLst>
                  <a:gd name="T0" fmla="*/ 162 w 197"/>
                  <a:gd name="T1" fmla="*/ 165 h 165"/>
                  <a:gd name="T2" fmla="*/ 197 w 197"/>
                  <a:gd name="T3" fmla="*/ 165 h 165"/>
                  <a:gd name="T4" fmla="*/ 197 w 197"/>
                  <a:gd name="T5" fmla="*/ 0 h 165"/>
                  <a:gd name="T6" fmla="*/ 0 w 197"/>
                  <a:gd name="T7" fmla="*/ 0 h 165"/>
                  <a:gd name="T8" fmla="*/ 0 w 197"/>
                  <a:gd name="T9" fmla="*/ 28 h 165"/>
                  <a:gd name="T10" fmla="*/ 162 w 197"/>
                  <a:gd name="T11" fmla="*/ 28 h 165"/>
                  <a:gd name="T12" fmla="*/ 162 w 197"/>
                  <a:gd name="T13" fmla="*/ 16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7" h="165">
                    <a:moveTo>
                      <a:pt x="162" y="165"/>
                    </a:moveTo>
                    <a:lnTo>
                      <a:pt x="197" y="165"/>
                    </a:lnTo>
                    <a:lnTo>
                      <a:pt x="197" y="0"/>
                    </a:lnTo>
                    <a:lnTo>
                      <a:pt x="0" y="0"/>
                    </a:lnTo>
                    <a:lnTo>
                      <a:pt x="0" y="28"/>
                    </a:lnTo>
                    <a:lnTo>
                      <a:pt x="162" y="28"/>
                    </a:lnTo>
                    <a:lnTo>
                      <a:pt x="162" y="16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" name="Freeform 14">
                <a:extLst>
                  <a:ext uri="{FF2B5EF4-FFF2-40B4-BE49-F238E27FC236}">
                    <a16:creationId xmlns:a16="http://schemas.microsoft.com/office/drawing/2014/main" id="{242C63A3-2650-4DC0-8CF7-84B3FE61E6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4098" y="5604703"/>
                <a:ext cx="797268" cy="413900"/>
              </a:xfrm>
              <a:custGeom>
                <a:avLst/>
                <a:gdLst>
                  <a:gd name="T0" fmla="*/ 144 w 235"/>
                  <a:gd name="T1" fmla="*/ 94 h 122"/>
                  <a:gd name="T2" fmla="*/ 144 w 235"/>
                  <a:gd name="T3" fmla="*/ 0 h 122"/>
                  <a:gd name="T4" fmla="*/ 108 w 235"/>
                  <a:gd name="T5" fmla="*/ 0 h 122"/>
                  <a:gd name="T6" fmla="*/ 108 w 235"/>
                  <a:gd name="T7" fmla="*/ 94 h 122"/>
                  <a:gd name="T8" fmla="*/ 78 w 235"/>
                  <a:gd name="T9" fmla="*/ 94 h 122"/>
                  <a:gd name="T10" fmla="*/ 78 w 235"/>
                  <a:gd name="T11" fmla="*/ 0 h 122"/>
                  <a:gd name="T12" fmla="*/ 43 w 235"/>
                  <a:gd name="T13" fmla="*/ 0 h 122"/>
                  <a:gd name="T14" fmla="*/ 43 w 235"/>
                  <a:gd name="T15" fmla="*/ 94 h 122"/>
                  <a:gd name="T16" fmla="*/ 0 w 235"/>
                  <a:gd name="T17" fmla="*/ 94 h 122"/>
                  <a:gd name="T18" fmla="*/ 0 w 235"/>
                  <a:gd name="T19" fmla="*/ 122 h 122"/>
                  <a:gd name="T20" fmla="*/ 235 w 235"/>
                  <a:gd name="T21" fmla="*/ 122 h 122"/>
                  <a:gd name="T22" fmla="*/ 235 w 235"/>
                  <a:gd name="T23" fmla="*/ 94 h 122"/>
                  <a:gd name="T24" fmla="*/ 144 w 235"/>
                  <a:gd name="T25" fmla="*/ 94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5" h="122">
                    <a:moveTo>
                      <a:pt x="144" y="94"/>
                    </a:moveTo>
                    <a:lnTo>
                      <a:pt x="144" y="0"/>
                    </a:lnTo>
                    <a:lnTo>
                      <a:pt x="108" y="0"/>
                    </a:lnTo>
                    <a:lnTo>
                      <a:pt x="108" y="94"/>
                    </a:lnTo>
                    <a:lnTo>
                      <a:pt x="78" y="94"/>
                    </a:lnTo>
                    <a:lnTo>
                      <a:pt x="78" y="0"/>
                    </a:lnTo>
                    <a:lnTo>
                      <a:pt x="43" y="0"/>
                    </a:lnTo>
                    <a:lnTo>
                      <a:pt x="43" y="94"/>
                    </a:lnTo>
                    <a:lnTo>
                      <a:pt x="0" y="94"/>
                    </a:lnTo>
                    <a:lnTo>
                      <a:pt x="0" y="122"/>
                    </a:lnTo>
                    <a:lnTo>
                      <a:pt x="235" y="122"/>
                    </a:lnTo>
                    <a:lnTo>
                      <a:pt x="235" y="94"/>
                    </a:lnTo>
                    <a:lnTo>
                      <a:pt x="144" y="9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18" name="Freeform 15">
                <a:extLst>
                  <a:ext uri="{FF2B5EF4-FFF2-40B4-BE49-F238E27FC236}">
                    <a16:creationId xmlns:a16="http://schemas.microsoft.com/office/drawing/2014/main" id="{2DDB3335-C6B3-48DA-9935-7C2D0011CC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57261" y="5275618"/>
                <a:ext cx="810838" cy="240876"/>
              </a:xfrm>
              <a:custGeom>
                <a:avLst/>
                <a:gdLst>
                  <a:gd name="T0" fmla="*/ 86 w 310"/>
                  <a:gd name="T1" fmla="*/ 81 h 92"/>
                  <a:gd name="T2" fmla="*/ 155 w 310"/>
                  <a:gd name="T3" fmla="*/ 45 h 92"/>
                  <a:gd name="T4" fmla="*/ 224 w 310"/>
                  <a:gd name="T5" fmla="*/ 81 h 92"/>
                  <a:gd name="T6" fmla="*/ 302 w 310"/>
                  <a:gd name="T7" fmla="*/ 92 h 92"/>
                  <a:gd name="T8" fmla="*/ 310 w 310"/>
                  <a:gd name="T9" fmla="*/ 55 h 92"/>
                  <a:gd name="T10" fmla="*/ 310 w 310"/>
                  <a:gd name="T11" fmla="*/ 55 h 92"/>
                  <a:gd name="T12" fmla="*/ 222 w 310"/>
                  <a:gd name="T13" fmla="*/ 39 h 92"/>
                  <a:gd name="T14" fmla="*/ 179 w 310"/>
                  <a:gd name="T15" fmla="*/ 0 h 92"/>
                  <a:gd name="T16" fmla="*/ 131 w 310"/>
                  <a:gd name="T17" fmla="*/ 0 h 92"/>
                  <a:gd name="T18" fmla="*/ 87 w 310"/>
                  <a:gd name="T19" fmla="*/ 39 h 92"/>
                  <a:gd name="T20" fmla="*/ 0 w 310"/>
                  <a:gd name="T21" fmla="*/ 56 h 92"/>
                  <a:gd name="T22" fmla="*/ 0 w 310"/>
                  <a:gd name="T23" fmla="*/ 56 h 92"/>
                  <a:gd name="T24" fmla="*/ 8 w 310"/>
                  <a:gd name="T25" fmla="*/ 92 h 92"/>
                  <a:gd name="T26" fmla="*/ 86 w 310"/>
                  <a:gd name="T27" fmla="*/ 81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0" h="92">
                    <a:moveTo>
                      <a:pt x="86" y="81"/>
                    </a:moveTo>
                    <a:cubicBezTo>
                      <a:pt x="118" y="73"/>
                      <a:pt x="141" y="61"/>
                      <a:pt x="155" y="45"/>
                    </a:cubicBezTo>
                    <a:cubicBezTo>
                      <a:pt x="168" y="61"/>
                      <a:pt x="191" y="73"/>
                      <a:pt x="224" y="81"/>
                    </a:cubicBezTo>
                    <a:cubicBezTo>
                      <a:pt x="247" y="86"/>
                      <a:pt x="273" y="91"/>
                      <a:pt x="302" y="92"/>
                    </a:cubicBezTo>
                    <a:cubicBezTo>
                      <a:pt x="310" y="55"/>
                      <a:pt x="310" y="55"/>
                      <a:pt x="310" y="55"/>
                    </a:cubicBezTo>
                    <a:cubicBezTo>
                      <a:pt x="310" y="55"/>
                      <a:pt x="310" y="55"/>
                      <a:pt x="310" y="55"/>
                    </a:cubicBezTo>
                    <a:cubicBezTo>
                      <a:pt x="270" y="54"/>
                      <a:pt x="243" y="47"/>
                      <a:pt x="222" y="39"/>
                    </a:cubicBezTo>
                    <a:cubicBezTo>
                      <a:pt x="197" y="29"/>
                      <a:pt x="179" y="14"/>
                      <a:pt x="179" y="0"/>
                    </a:cubicBezTo>
                    <a:cubicBezTo>
                      <a:pt x="131" y="0"/>
                      <a:pt x="131" y="0"/>
                      <a:pt x="131" y="0"/>
                    </a:cubicBezTo>
                    <a:cubicBezTo>
                      <a:pt x="131" y="12"/>
                      <a:pt x="113" y="29"/>
                      <a:pt x="87" y="39"/>
                    </a:cubicBezTo>
                    <a:cubicBezTo>
                      <a:pt x="67" y="47"/>
                      <a:pt x="40" y="54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8" y="92"/>
                      <a:pt x="8" y="92"/>
                      <a:pt x="8" y="92"/>
                    </a:cubicBezTo>
                    <a:cubicBezTo>
                      <a:pt x="36" y="92"/>
                      <a:pt x="62" y="87"/>
                      <a:pt x="86" y="8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" name="Freeform 16">
                <a:extLst>
                  <a:ext uri="{FF2B5EF4-FFF2-40B4-BE49-F238E27FC236}">
                    <a16:creationId xmlns:a16="http://schemas.microsoft.com/office/drawing/2014/main" id="{5886A11A-93C7-45A3-A57A-7C1EDC2F3E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1251" y="5285796"/>
                <a:ext cx="614066" cy="329084"/>
              </a:xfrm>
              <a:custGeom>
                <a:avLst/>
                <a:gdLst>
                  <a:gd name="T0" fmla="*/ 119 w 236"/>
                  <a:gd name="T1" fmla="*/ 70 h 126"/>
                  <a:gd name="T2" fmla="*/ 165 w 236"/>
                  <a:gd name="T3" fmla="*/ 108 h 126"/>
                  <a:gd name="T4" fmla="*/ 227 w 236"/>
                  <a:gd name="T5" fmla="*/ 126 h 126"/>
                  <a:gd name="T6" fmla="*/ 236 w 236"/>
                  <a:gd name="T7" fmla="*/ 89 h 126"/>
                  <a:gd name="T8" fmla="*/ 158 w 236"/>
                  <a:gd name="T9" fmla="*/ 51 h 126"/>
                  <a:gd name="T10" fmla="*/ 143 w 236"/>
                  <a:gd name="T11" fmla="*/ 0 h 126"/>
                  <a:gd name="T12" fmla="*/ 93 w 236"/>
                  <a:gd name="T13" fmla="*/ 0 h 126"/>
                  <a:gd name="T14" fmla="*/ 78 w 236"/>
                  <a:gd name="T15" fmla="*/ 52 h 126"/>
                  <a:gd name="T16" fmla="*/ 0 w 236"/>
                  <a:gd name="T17" fmla="*/ 89 h 126"/>
                  <a:gd name="T18" fmla="*/ 0 w 236"/>
                  <a:gd name="T19" fmla="*/ 90 h 126"/>
                  <a:gd name="T20" fmla="*/ 8 w 236"/>
                  <a:gd name="T21" fmla="*/ 126 h 126"/>
                  <a:gd name="T22" fmla="*/ 69 w 236"/>
                  <a:gd name="T23" fmla="*/ 109 h 126"/>
                  <a:gd name="T24" fmla="*/ 119 w 236"/>
                  <a:gd name="T25" fmla="*/ 7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6" h="126">
                    <a:moveTo>
                      <a:pt x="119" y="70"/>
                    </a:moveTo>
                    <a:cubicBezTo>
                      <a:pt x="131" y="86"/>
                      <a:pt x="146" y="99"/>
                      <a:pt x="165" y="108"/>
                    </a:cubicBezTo>
                    <a:cubicBezTo>
                      <a:pt x="180" y="116"/>
                      <a:pt x="209" y="124"/>
                      <a:pt x="227" y="126"/>
                    </a:cubicBezTo>
                    <a:cubicBezTo>
                      <a:pt x="236" y="89"/>
                      <a:pt x="236" y="89"/>
                      <a:pt x="236" y="89"/>
                    </a:cubicBezTo>
                    <a:cubicBezTo>
                      <a:pt x="205" y="85"/>
                      <a:pt x="172" y="69"/>
                      <a:pt x="158" y="51"/>
                    </a:cubicBezTo>
                    <a:cubicBezTo>
                      <a:pt x="148" y="37"/>
                      <a:pt x="143" y="22"/>
                      <a:pt x="143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3" y="22"/>
                      <a:pt x="88" y="38"/>
                      <a:pt x="78" y="52"/>
                    </a:cubicBezTo>
                    <a:cubicBezTo>
                      <a:pt x="64" y="69"/>
                      <a:pt x="31" y="86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8" y="126"/>
                      <a:pt x="8" y="126"/>
                      <a:pt x="8" y="126"/>
                    </a:cubicBezTo>
                    <a:cubicBezTo>
                      <a:pt x="25" y="124"/>
                      <a:pt x="53" y="116"/>
                      <a:pt x="69" y="109"/>
                    </a:cubicBezTo>
                    <a:cubicBezTo>
                      <a:pt x="90" y="99"/>
                      <a:pt x="107" y="86"/>
                      <a:pt x="119" y="7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sp>
        <p:nvSpPr>
          <p:cNvPr id="21" name="직사각형 20"/>
          <p:cNvSpPr/>
          <p:nvPr/>
        </p:nvSpPr>
        <p:spPr>
          <a:xfrm>
            <a:off x="57150" y="800639"/>
            <a:ext cx="12077700" cy="49158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600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중소기업대학원</a:t>
            </a:r>
            <a:endParaRPr lang="en-US" altLang="ko-KR" sz="6600" spc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ctr"/>
            <a:r>
              <a:rPr lang="en-US" altLang="ko-KR" sz="6600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2025</a:t>
            </a:r>
            <a:r>
              <a:rPr lang="ko-KR" altLang="en-US" sz="6600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학년도 전기 </a:t>
            </a:r>
            <a:endParaRPr lang="en-US" altLang="ko-KR" sz="6600" spc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ctr"/>
            <a:r>
              <a:rPr lang="ko-KR" altLang="en-US" sz="6600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신입생 오리엔테이션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6FF0AB32-CBF9-49AB-9D3F-5632409339FE}"/>
              </a:ext>
            </a:extLst>
          </p:cNvPr>
          <p:cNvSpPr/>
          <p:nvPr/>
        </p:nvSpPr>
        <p:spPr>
          <a:xfrm>
            <a:off x="57151" y="5126523"/>
            <a:ext cx="12077699" cy="1176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ko-KR" altLang="en-US" sz="5400" b="1" spc="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♥</a:t>
            </a:r>
            <a:r>
              <a:rPr lang="en-US" altLang="ko-KR" sz="5400" b="1" spc="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5400" b="1" spc="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입학을 진심으로 축하합니다 ♥</a:t>
            </a:r>
          </a:p>
        </p:txBody>
      </p:sp>
    </p:spTree>
    <p:extLst>
      <p:ext uri="{BB962C8B-B14F-4D97-AF65-F5344CB8AC3E}">
        <p14:creationId xmlns:p14="http://schemas.microsoft.com/office/powerpoint/2010/main" val="2023265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427B057C-B60F-48A9-9E47-D8F774ED8949}"/>
              </a:ext>
            </a:extLst>
          </p:cNvPr>
          <p:cNvSpPr/>
          <p:nvPr/>
        </p:nvSpPr>
        <p:spPr>
          <a:xfrm>
            <a:off x="-11080173" y="948178"/>
            <a:ext cx="8634846" cy="4946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4" name="직사각형 63">
            <a:extLst>
              <a:ext uri="{FF2B5EF4-FFF2-40B4-BE49-F238E27FC236}">
                <a16:creationId xmlns:a16="http://schemas.microsoft.com/office/drawing/2014/main" id="{68331EFB-D840-4DFB-980C-500AF450E0D6}"/>
              </a:ext>
            </a:extLst>
          </p:cNvPr>
          <p:cNvSpPr/>
          <p:nvPr/>
        </p:nvSpPr>
        <p:spPr>
          <a:xfrm>
            <a:off x="-7023025" y="959104"/>
            <a:ext cx="546879" cy="3416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bg1"/>
                </a:solidFill>
                <a:latin typeface="+mj-ea"/>
                <a:ea typeface="+mj-ea"/>
              </a:rPr>
              <a:t>01</a:t>
            </a:r>
            <a:endParaRPr lang="ko-KR" altLang="en-US" sz="1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1A03AF5C-AB74-495B-BBC5-963B60ED0B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76" b="36849" l="25879" r="76074">
                        <a14:foregroundMark x1="27051" y1="14974" x2="28809" y2="23958"/>
                        <a14:foregroundMark x1="39063" y1="18880" x2="41309" y2="25521"/>
                        <a14:foregroundMark x1="41309" y1="25521" x2="41211" y2="29688"/>
                        <a14:foregroundMark x1="37109" y1="15885" x2="40039" y2="25130"/>
                        <a14:foregroundMark x1="62500" y1="18490" x2="63184" y2="26953"/>
                        <a14:foregroundMark x1="71094" y1="10026" x2="71875" y2="21224"/>
                        <a14:foregroundMark x1="73828" y1="13021" x2="74219" y2="22526"/>
                        <a14:foregroundMark x1="70117" y1="23047" x2="73633" y2="26042"/>
                        <a14:foregroundMark x1="60840" y1="12370" x2="60840" y2="27474"/>
                        <a14:foregroundMark x1="60840" y1="27474" x2="61816" y2="32292"/>
                        <a14:foregroundMark x1="43457" y1="29167" x2="40625" y2="33203"/>
                        <a14:foregroundMark x1="27441" y1="10286" x2="30273" y2="22005"/>
                        <a14:foregroundMark x1="25879" y1="22005" x2="30566" y2="25521"/>
                        <a14:foregroundMark x1="30566" y1="25521" x2="32324" y2="24609"/>
                        <a14:foregroundMark x1="75586" y1="9635" x2="76074" y2="22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42" r="19394" b="58926"/>
          <a:stretch/>
        </p:blipFill>
        <p:spPr>
          <a:xfrm>
            <a:off x="-12583426" y="0"/>
            <a:ext cx="1329671" cy="695866"/>
          </a:xfrm>
          <a:prstGeom prst="rect">
            <a:avLst/>
          </a:prstGeom>
        </p:spPr>
      </p:pic>
      <p:grpSp>
        <p:nvGrpSpPr>
          <p:cNvPr id="14" name="그룹 13">
            <a:extLst>
              <a:ext uri="{FF2B5EF4-FFF2-40B4-BE49-F238E27FC236}">
                <a16:creationId xmlns:a16="http://schemas.microsoft.com/office/drawing/2014/main" id="{450719F6-21F3-410F-98D8-4309C856415B}"/>
              </a:ext>
            </a:extLst>
          </p:cNvPr>
          <p:cNvGrpSpPr/>
          <p:nvPr/>
        </p:nvGrpSpPr>
        <p:grpSpPr>
          <a:xfrm>
            <a:off x="-11265341" y="107451"/>
            <a:ext cx="1759391" cy="371486"/>
            <a:chOff x="-1084402" y="5238300"/>
            <a:chExt cx="4525768" cy="895652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2D5C0261-3742-43E4-9FB1-D24C4B1E1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084402" y="5570777"/>
              <a:ext cx="868513" cy="563175"/>
            </a:xfrm>
            <a:custGeom>
              <a:avLst/>
              <a:gdLst>
                <a:gd name="T0" fmla="*/ 0 w 333"/>
                <a:gd name="T1" fmla="*/ 35 h 214"/>
                <a:gd name="T2" fmla="*/ 140 w 333"/>
                <a:gd name="T3" fmla="*/ 35 h 214"/>
                <a:gd name="T4" fmla="*/ 140 w 333"/>
                <a:gd name="T5" fmla="*/ 65 h 214"/>
                <a:gd name="T6" fmla="*/ 49 w 333"/>
                <a:gd name="T7" fmla="*/ 139 h 214"/>
                <a:gd name="T8" fmla="*/ 158 w 333"/>
                <a:gd name="T9" fmla="*/ 214 h 214"/>
                <a:gd name="T10" fmla="*/ 171 w 333"/>
                <a:gd name="T11" fmla="*/ 214 h 214"/>
                <a:gd name="T12" fmla="*/ 280 w 333"/>
                <a:gd name="T13" fmla="*/ 139 h 214"/>
                <a:gd name="T14" fmla="*/ 192 w 333"/>
                <a:gd name="T15" fmla="*/ 66 h 214"/>
                <a:gd name="T16" fmla="*/ 192 w 333"/>
                <a:gd name="T17" fmla="*/ 35 h 214"/>
                <a:gd name="T18" fmla="*/ 333 w 333"/>
                <a:gd name="T19" fmla="*/ 35 h 214"/>
                <a:gd name="T20" fmla="*/ 333 w 333"/>
                <a:gd name="T21" fmla="*/ 0 h 214"/>
                <a:gd name="T22" fmla="*/ 0 w 333"/>
                <a:gd name="T23" fmla="*/ 0 h 214"/>
                <a:gd name="T24" fmla="*/ 0 w 333"/>
                <a:gd name="T25" fmla="*/ 35 h 214"/>
                <a:gd name="T26" fmla="*/ 229 w 333"/>
                <a:gd name="T27" fmla="*/ 139 h 214"/>
                <a:gd name="T28" fmla="*/ 164 w 333"/>
                <a:gd name="T29" fmla="*/ 178 h 214"/>
                <a:gd name="T30" fmla="*/ 100 w 333"/>
                <a:gd name="T31" fmla="*/ 139 h 214"/>
                <a:gd name="T32" fmla="*/ 164 w 333"/>
                <a:gd name="T33" fmla="*/ 100 h 214"/>
                <a:gd name="T34" fmla="*/ 229 w 333"/>
                <a:gd name="T35" fmla="*/ 139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3" h="214">
                  <a:moveTo>
                    <a:pt x="0" y="35"/>
                  </a:moveTo>
                  <a:cubicBezTo>
                    <a:pt x="140" y="35"/>
                    <a:pt x="140" y="35"/>
                    <a:pt x="140" y="35"/>
                  </a:cubicBezTo>
                  <a:cubicBezTo>
                    <a:pt x="140" y="65"/>
                    <a:pt x="140" y="65"/>
                    <a:pt x="140" y="65"/>
                  </a:cubicBezTo>
                  <a:cubicBezTo>
                    <a:pt x="91" y="71"/>
                    <a:pt x="49" y="102"/>
                    <a:pt x="49" y="139"/>
                  </a:cubicBezTo>
                  <a:cubicBezTo>
                    <a:pt x="49" y="181"/>
                    <a:pt x="102" y="214"/>
                    <a:pt x="158" y="214"/>
                  </a:cubicBezTo>
                  <a:cubicBezTo>
                    <a:pt x="171" y="214"/>
                    <a:pt x="171" y="214"/>
                    <a:pt x="171" y="214"/>
                  </a:cubicBezTo>
                  <a:cubicBezTo>
                    <a:pt x="227" y="214"/>
                    <a:pt x="280" y="181"/>
                    <a:pt x="280" y="139"/>
                  </a:cubicBezTo>
                  <a:cubicBezTo>
                    <a:pt x="280" y="103"/>
                    <a:pt x="240" y="73"/>
                    <a:pt x="192" y="66"/>
                  </a:cubicBezTo>
                  <a:cubicBezTo>
                    <a:pt x="192" y="35"/>
                    <a:pt x="192" y="35"/>
                    <a:pt x="192" y="35"/>
                  </a:cubicBezTo>
                  <a:cubicBezTo>
                    <a:pt x="333" y="35"/>
                    <a:pt x="333" y="35"/>
                    <a:pt x="333" y="35"/>
                  </a:cubicBezTo>
                  <a:cubicBezTo>
                    <a:pt x="333" y="0"/>
                    <a:pt x="333" y="0"/>
                    <a:pt x="33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5"/>
                  </a:lnTo>
                  <a:close/>
                  <a:moveTo>
                    <a:pt x="229" y="139"/>
                  </a:moveTo>
                  <a:cubicBezTo>
                    <a:pt x="229" y="162"/>
                    <a:pt x="195" y="178"/>
                    <a:pt x="164" y="178"/>
                  </a:cubicBezTo>
                  <a:cubicBezTo>
                    <a:pt x="133" y="178"/>
                    <a:pt x="100" y="162"/>
                    <a:pt x="100" y="139"/>
                  </a:cubicBezTo>
                  <a:cubicBezTo>
                    <a:pt x="100" y="116"/>
                    <a:pt x="133" y="100"/>
                    <a:pt x="164" y="100"/>
                  </a:cubicBezTo>
                  <a:cubicBezTo>
                    <a:pt x="195" y="100"/>
                    <a:pt x="229" y="116"/>
                    <a:pt x="229" y="1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" name="Rectangle 6">
              <a:extLst>
                <a:ext uri="{FF2B5EF4-FFF2-40B4-BE49-F238E27FC236}">
                  <a16:creationId xmlns:a16="http://schemas.microsoft.com/office/drawing/2014/main" id="{E1392A5B-F3C1-4454-B52F-720424ED38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060" y="5282404"/>
              <a:ext cx="122135" cy="346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CB80BD0E-A015-497F-9AAE-31CF46B823E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116" y="5665770"/>
              <a:ext cx="685311" cy="390152"/>
            </a:xfrm>
            <a:custGeom>
              <a:avLst/>
              <a:gdLst>
                <a:gd name="T0" fmla="*/ 0 w 263"/>
                <a:gd name="T1" fmla="*/ 36 h 148"/>
                <a:gd name="T2" fmla="*/ 216 w 263"/>
                <a:gd name="T3" fmla="*/ 36 h 148"/>
                <a:gd name="T4" fmla="*/ 216 w 263"/>
                <a:gd name="T5" fmla="*/ 57 h 148"/>
                <a:gd name="T6" fmla="*/ 0 w 263"/>
                <a:gd name="T7" fmla="*/ 57 h 148"/>
                <a:gd name="T8" fmla="*/ 0 w 263"/>
                <a:gd name="T9" fmla="*/ 122 h 148"/>
                <a:gd name="T10" fmla="*/ 7 w 263"/>
                <a:gd name="T11" fmla="*/ 142 h 148"/>
                <a:gd name="T12" fmla="*/ 28 w 263"/>
                <a:gd name="T13" fmla="*/ 148 h 148"/>
                <a:gd name="T14" fmla="*/ 263 w 263"/>
                <a:gd name="T15" fmla="*/ 148 h 148"/>
                <a:gd name="T16" fmla="*/ 263 w 263"/>
                <a:gd name="T17" fmla="*/ 113 h 148"/>
                <a:gd name="T18" fmla="*/ 49 w 263"/>
                <a:gd name="T19" fmla="*/ 113 h 148"/>
                <a:gd name="T20" fmla="*/ 49 w 263"/>
                <a:gd name="T21" fmla="*/ 91 h 148"/>
                <a:gd name="T22" fmla="*/ 263 w 263"/>
                <a:gd name="T23" fmla="*/ 91 h 148"/>
                <a:gd name="T24" fmla="*/ 263 w 263"/>
                <a:gd name="T25" fmla="*/ 0 h 148"/>
                <a:gd name="T26" fmla="*/ 0 w 263"/>
                <a:gd name="T27" fmla="*/ 0 h 148"/>
                <a:gd name="T28" fmla="*/ 0 w 263"/>
                <a:gd name="T29" fmla="*/ 3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3" h="148">
                  <a:moveTo>
                    <a:pt x="0" y="36"/>
                  </a:moveTo>
                  <a:cubicBezTo>
                    <a:pt x="216" y="36"/>
                    <a:pt x="216" y="36"/>
                    <a:pt x="216" y="36"/>
                  </a:cubicBezTo>
                  <a:cubicBezTo>
                    <a:pt x="216" y="57"/>
                    <a:pt x="216" y="57"/>
                    <a:pt x="216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131"/>
                    <a:pt x="3" y="138"/>
                    <a:pt x="7" y="142"/>
                  </a:cubicBezTo>
                  <a:cubicBezTo>
                    <a:pt x="12" y="146"/>
                    <a:pt x="19" y="148"/>
                    <a:pt x="28" y="148"/>
                  </a:cubicBezTo>
                  <a:cubicBezTo>
                    <a:pt x="263" y="148"/>
                    <a:pt x="263" y="148"/>
                    <a:pt x="263" y="148"/>
                  </a:cubicBezTo>
                  <a:cubicBezTo>
                    <a:pt x="263" y="113"/>
                    <a:pt x="263" y="113"/>
                    <a:pt x="263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263" y="91"/>
                    <a:pt x="263" y="91"/>
                    <a:pt x="263" y="91"/>
                  </a:cubicBezTo>
                  <a:cubicBezTo>
                    <a:pt x="263" y="0"/>
                    <a:pt x="263" y="0"/>
                    <a:pt x="26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46507996-A09A-4F8C-B97F-62201AC2F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2866" y="5282404"/>
              <a:ext cx="244269" cy="420685"/>
            </a:xfrm>
            <a:custGeom>
              <a:avLst/>
              <a:gdLst>
                <a:gd name="T0" fmla="*/ 36 w 72"/>
                <a:gd name="T1" fmla="*/ 0 h 124"/>
                <a:gd name="T2" fmla="*/ 0 w 72"/>
                <a:gd name="T3" fmla="*/ 0 h 124"/>
                <a:gd name="T4" fmla="*/ 0 w 72"/>
                <a:gd name="T5" fmla="*/ 124 h 124"/>
                <a:gd name="T6" fmla="*/ 36 w 72"/>
                <a:gd name="T7" fmla="*/ 124 h 124"/>
                <a:gd name="T8" fmla="*/ 36 w 72"/>
                <a:gd name="T9" fmla="*/ 65 h 124"/>
                <a:gd name="T10" fmla="*/ 72 w 72"/>
                <a:gd name="T11" fmla="*/ 65 h 124"/>
                <a:gd name="T12" fmla="*/ 72 w 72"/>
                <a:gd name="T13" fmla="*/ 37 h 124"/>
                <a:gd name="T14" fmla="*/ 36 w 72"/>
                <a:gd name="T15" fmla="*/ 37 h 124"/>
                <a:gd name="T16" fmla="*/ 36 w 72"/>
                <a:gd name="T17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" h="124">
                  <a:moveTo>
                    <a:pt x="36" y="0"/>
                  </a:moveTo>
                  <a:lnTo>
                    <a:pt x="0" y="0"/>
                  </a:lnTo>
                  <a:lnTo>
                    <a:pt x="0" y="124"/>
                  </a:lnTo>
                  <a:lnTo>
                    <a:pt x="36" y="124"/>
                  </a:lnTo>
                  <a:lnTo>
                    <a:pt x="36" y="65"/>
                  </a:lnTo>
                  <a:lnTo>
                    <a:pt x="72" y="65"/>
                  </a:lnTo>
                  <a:lnTo>
                    <a:pt x="72" y="37"/>
                  </a:lnTo>
                  <a:lnTo>
                    <a:pt x="36" y="3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730A65B8-2921-411D-BD1E-11366ACC90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5941" y="5740408"/>
              <a:ext cx="709060" cy="318907"/>
            </a:xfrm>
            <a:custGeom>
              <a:avLst/>
              <a:gdLst>
                <a:gd name="T0" fmla="*/ 0 w 209"/>
                <a:gd name="T1" fmla="*/ 28 h 94"/>
                <a:gd name="T2" fmla="*/ 173 w 209"/>
                <a:gd name="T3" fmla="*/ 28 h 94"/>
                <a:gd name="T4" fmla="*/ 173 w 209"/>
                <a:gd name="T5" fmla="*/ 94 h 94"/>
                <a:gd name="T6" fmla="*/ 209 w 209"/>
                <a:gd name="T7" fmla="*/ 94 h 94"/>
                <a:gd name="T8" fmla="*/ 209 w 209"/>
                <a:gd name="T9" fmla="*/ 0 h 94"/>
                <a:gd name="T10" fmla="*/ 0 w 209"/>
                <a:gd name="T11" fmla="*/ 0 h 94"/>
                <a:gd name="T12" fmla="*/ 0 w 209"/>
                <a:gd name="T13" fmla="*/ 28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9" h="94">
                  <a:moveTo>
                    <a:pt x="0" y="28"/>
                  </a:moveTo>
                  <a:lnTo>
                    <a:pt x="173" y="28"/>
                  </a:lnTo>
                  <a:lnTo>
                    <a:pt x="173" y="94"/>
                  </a:lnTo>
                  <a:lnTo>
                    <a:pt x="209" y="94"/>
                  </a:lnTo>
                  <a:lnTo>
                    <a:pt x="209" y="0"/>
                  </a:lnTo>
                  <a:lnTo>
                    <a:pt x="0" y="0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90675DB4-D14E-427B-A03E-0D08810ADD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97555" y="5238300"/>
              <a:ext cx="590318" cy="447826"/>
            </a:xfrm>
            <a:custGeom>
              <a:avLst/>
              <a:gdLst>
                <a:gd name="T0" fmla="*/ 24 w 226"/>
                <a:gd name="T1" fmla="*/ 99 h 171"/>
                <a:gd name="T2" fmla="*/ 52 w 226"/>
                <a:gd name="T3" fmla="*/ 152 h 171"/>
                <a:gd name="T4" fmla="*/ 115 w 226"/>
                <a:gd name="T5" fmla="*/ 171 h 171"/>
                <a:gd name="T6" fmla="*/ 177 w 226"/>
                <a:gd name="T7" fmla="*/ 152 h 171"/>
                <a:gd name="T8" fmla="*/ 205 w 226"/>
                <a:gd name="T9" fmla="*/ 99 h 171"/>
                <a:gd name="T10" fmla="*/ 200 w 226"/>
                <a:gd name="T11" fmla="*/ 80 h 171"/>
                <a:gd name="T12" fmla="*/ 189 w 226"/>
                <a:gd name="T13" fmla="*/ 64 h 171"/>
                <a:gd name="T14" fmla="*/ 226 w 226"/>
                <a:gd name="T15" fmla="*/ 64 h 171"/>
                <a:gd name="T16" fmla="*/ 226 w 226"/>
                <a:gd name="T17" fmla="*/ 29 h 171"/>
                <a:gd name="T18" fmla="*/ 139 w 226"/>
                <a:gd name="T19" fmla="*/ 29 h 171"/>
                <a:gd name="T20" fmla="*/ 139 w 226"/>
                <a:gd name="T21" fmla="*/ 0 h 171"/>
                <a:gd name="T22" fmla="*/ 89 w 226"/>
                <a:gd name="T23" fmla="*/ 0 h 171"/>
                <a:gd name="T24" fmla="*/ 89 w 226"/>
                <a:gd name="T25" fmla="*/ 29 h 171"/>
                <a:gd name="T26" fmla="*/ 0 w 226"/>
                <a:gd name="T27" fmla="*/ 29 h 171"/>
                <a:gd name="T28" fmla="*/ 0 w 226"/>
                <a:gd name="T29" fmla="*/ 64 h 171"/>
                <a:gd name="T30" fmla="*/ 40 w 226"/>
                <a:gd name="T31" fmla="*/ 64 h 171"/>
                <a:gd name="T32" fmla="*/ 28 w 226"/>
                <a:gd name="T33" fmla="*/ 80 h 171"/>
                <a:gd name="T34" fmla="*/ 24 w 226"/>
                <a:gd name="T35" fmla="*/ 99 h 171"/>
                <a:gd name="T36" fmla="*/ 83 w 226"/>
                <a:gd name="T37" fmla="*/ 74 h 171"/>
                <a:gd name="T38" fmla="*/ 114 w 226"/>
                <a:gd name="T39" fmla="*/ 64 h 171"/>
                <a:gd name="T40" fmla="*/ 145 w 226"/>
                <a:gd name="T41" fmla="*/ 74 h 171"/>
                <a:gd name="T42" fmla="*/ 159 w 226"/>
                <a:gd name="T43" fmla="*/ 100 h 171"/>
                <a:gd name="T44" fmla="*/ 145 w 226"/>
                <a:gd name="T45" fmla="*/ 125 h 171"/>
                <a:gd name="T46" fmla="*/ 114 w 226"/>
                <a:gd name="T47" fmla="*/ 136 h 171"/>
                <a:gd name="T48" fmla="*/ 83 w 226"/>
                <a:gd name="T49" fmla="*/ 125 h 171"/>
                <a:gd name="T50" fmla="*/ 70 w 226"/>
                <a:gd name="T51" fmla="*/ 100 h 171"/>
                <a:gd name="T52" fmla="*/ 83 w 226"/>
                <a:gd name="T53" fmla="*/ 7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6" h="171">
                  <a:moveTo>
                    <a:pt x="24" y="99"/>
                  </a:moveTo>
                  <a:cubicBezTo>
                    <a:pt x="24" y="120"/>
                    <a:pt x="34" y="138"/>
                    <a:pt x="52" y="152"/>
                  </a:cubicBezTo>
                  <a:cubicBezTo>
                    <a:pt x="70" y="165"/>
                    <a:pt x="91" y="171"/>
                    <a:pt x="115" y="171"/>
                  </a:cubicBezTo>
                  <a:cubicBezTo>
                    <a:pt x="140" y="171"/>
                    <a:pt x="160" y="165"/>
                    <a:pt x="177" y="152"/>
                  </a:cubicBezTo>
                  <a:cubicBezTo>
                    <a:pt x="196" y="138"/>
                    <a:pt x="205" y="120"/>
                    <a:pt x="205" y="99"/>
                  </a:cubicBezTo>
                  <a:cubicBezTo>
                    <a:pt x="205" y="92"/>
                    <a:pt x="203" y="86"/>
                    <a:pt x="200" y="80"/>
                  </a:cubicBezTo>
                  <a:cubicBezTo>
                    <a:pt x="198" y="74"/>
                    <a:pt x="194" y="69"/>
                    <a:pt x="189" y="64"/>
                  </a:cubicBezTo>
                  <a:cubicBezTo>
                    <a:pt x="226" y="64"/>
                    <a:pt x="226" y="64"/>
                    <a:pt x="226" y="64"/>
                  </a:cubicBezTo>
                  <a:cubicBezTo>
                    <a:pt x="226" y="29"/>
                    <a:pt x="226" y="29"/>
                    <a:pt x="226" y="29"/>
                  </a:cubicBezTo>
                  <a:cubicBezTo>
                    <a:pt x="139" y="29"/>
                    <a:pt x="139" y="29"/>
                    <a:pt x="139" y="29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5" y="69"/>
                    <a:pt x="31" y="74"/>
                    <a:pt x="28" y="80"/>
                  </a:cubicBezTo>
                  <a:cubicBezTo>
                    <a:pt x="26" y="86"/>
                    <a:pt x="24" y="92"/>
                    <a:pt x="24" y="99"/>
                  </a:cubicBezTo>
                  <a:close/>
                  <a:moveTo>
                    <a:pt x="83" y="74"/>
                  </a:moveTo>
                  <a:cubicBezTo>
                    <a:pt x="92" y="67"/>
                    <a:pt x="103" y="64"/>
                    <a:pt x="114" y="64"/>
                  </a:cubicBezTo>
                  <a:cubicBezTo>
                    <a:pt x="126" y="64"/>
                    <a:pt x="136" y="67"/>
                    <a:pt x="145" y="74"/>
                  </a:cubicBezTo>
                  <a:cubicBezTo>
                    <a:pt x="154" y="81"/>
                    <a:pt x="159" y="90"/>
                    <a:pt x="159" y="100"/>
                  </a:cubicBezTo>
                  <a:cubicBezTo>
                    <a:pt x="159" y="110"/>
                    <a:pt x="154" y="118"/>
                    <a:pt x="145" y="125"/>
                  </a:cubicBezTo>
                  <a:cubicBezTo>
                    <a:pt x="136" y="133"/>
                    <a:pt x="126" y="136"/>
                    <a:pt x="114" y="136"/>
                  </a:cubicBezTo>
                  <a:cubicBezTo>
                    <a:pt x="103" y="136"/>
                    <a:pt x="92" y="133"/>
                    <a:pt x="83" y="125"/>
                  </a:cubicBezTo>
                  <a:cubicBezTo>
                    <a:pt x="75" y="118"/>
                    <a:pt x="70" y="110"/>
                    <a:pt x="70" y="100"/>
                  </a:cubicBezTo>
                  <a:cubicBezTo>
                    <a:pt x="70" y="90"/>
                    <a:pt x="75" y="81"/>
                    <a:pt x="83" y="7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A23D538E-EFA4-492D-BAB4-7803D2E09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0261" y="5282405"/>
              <a:ext cx="329084" cy="776910"/>
            </a:xfrm>
            <a:custGeom>
              <a:avLst/>
              <a:gdLst>
                <a:gd name="T0" fmla="*/ 63 w 97"/>
                <a:gd name="T1" fmla="*/ 74 h 229"/>
                <a:gd name="T2" fmla="*/ 33 w 97"/>
                <a:gd name="T3" fmla="*/ 74 h 229"/>
                <a:gd name="T4" fmla="*/ 33 w 97"/>
                <a:gd name="T5" fmla="*/ 0 h 229"/>
                <a:gd name="T6" fmla="*/ 0 w 97"/>
                <a:gd name="T7" fmla="*/ 0 h 229"/>
                <a:gd name="T8" fmla="*/ 0 w 97"/>
                <a:gd name="T9" fmla="*/ 229 h 229"/>
                <a:gd name="T10" fmla="*/ 33 w 97"/>
                <a:gd name="T11" fmla="*/ 229 h 229"/>
                <a:gd name="T12" fmla="*/ 33 w 97"/>
                <a:gd name="T13" fmla="*/ 102 h 229"/>
                <a:gd name="T14" fmla="*/ 63 w 97"/>
                <a:gd name="T15" fmla="*/ 102 h 229"/>
                <a:gd name="T16" fmla="*/ 63 w 97"/>
                <a:gd name="T17" fmla="*/ 229 h 229"/>
                <a:gd name="T18" fmla="*/ 97 w 97"/>
                <a:gd name="T19" fmla="*/ 229 h 229"/>
                <a:gd name="T20" fmla="*/ 97 w 97"/>
                <a:gd name="T21" fmla="*/ 0 h 229"/>
                <a:gd name="T22" fmla="*/ 63 w 97"/>
                <a:gd name="T23" fmla="*/ 0 h 229"/>
                <a:gd name="T24" fmla="*/ 63 w 97"/>
                <a:gd name="T25" fmla="*/ 7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229">
                  <a:moveTo>
                    <a:pt x="63" y="74"/>
                  </a:moveTo>
                  <a:lnTo>
                    <a:pt x="33" y="74"/>
                  </a:lnTo>
                  <a:lnTo>
                    <a:pt x="33" y="0"/>
                  </a:lnTo>
                  <a:lnTo>
                    <a:pt x="0" y="0"/>
                  </a:lnTo>
                  <a:lnTo>
                    <a:pt x="0" y="229"/>
                  </a:lnTo>
                  <a:lnTo>
                    <a:pt x="33" y="229"/>
                  </a:lnTo>
                  <a:lnTo>
                    <a:pt x="33" y="102"/>
                  </a:lnTo>
                  <a:lnTo>
                    <a:pt x="63" y="102"/>
                  </a:lnTo>
                  <a:lnTo>
                    <a:pt x="63" y="229"/>
                  </a:lnTo>
                  <a:lnTo>
                    <a:pt x="97" y="229"/>
                  </a:lnTo>
                  <a:lnTo>
                    <a:pt x="97" y="0"/>
                  </a:lnTo>
                  <a:lnTo>
                    <a:pt x="63" y="0"/>
                  </a:lnTo>
                  <a:lnTo>
                    <a:pt x="63" y="7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62FDEA38-6330-4DFF-9DC8-B71A362E2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863" y="5282404"/>
              <a:ext cx="386760" cy="576746"/>
            </a:xfrm>
            <a:custGeom>
              <a:avLst/>
              <a:gdLst>
                <a:gd name="T0" fmla="*/ 46 w 148"/>
                <a:gd name="T1" fmla="*/ 36 h 219"/>
                <a:gd name="T2" fmla="*/ 141 w 148"/>
                <a:gd name="T3" fmla="*/ 36 h 219"/>
                <a:gd name="T4" fmla="*/ 141 w 148"/>
                <a:gd name="T5" fmla="*/ 0 h 219"/>
                <a:gd name="T6" fmla="*/ 0 w 148"/>
                <a:gd name="T7" fmla="*/ 0 h 219"/>
                <a:gd name="T8" fmla="*/ 0 w 148"/>
                <a:gd name="T9" fmla="*/ 196 h 219"/>
                <a:gd name="T10" fmla="*/ 9 w 148"/>
                <a:gd name="T11" fmla="*/ 215 h 219"/>
                <a:gd name="T12" fmla="*/ 29 w 148"/>
                <a:gd name="T13" fmla="*/ 219 h 219"/>
                <a:gd name="T14" fmla="*/ 148 w 148"/>
                <a:gd name="T15" fmla="*/ 219 h 219"/>
                <a:gd name="T16" fmla="*/ 148 w 148"/>
                <a:gd name="T17" fmla="*/ 182 h 219"/>
                <a:gd name="T18" fmla="*/ 46 w 148"/>
                <a:gd name="T19" fmla="*/ 182 h 219"/>
                <a:gd name="T20" fmla="*/ 46 w 148"/>
                <a:gd name="T21" fmla="*/ 36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8" h="219">
                  <a:moveTo>
                    <a:pt x="46" y="36"/>
                  </a:moveTo>
                  <a:cubicBezTo>
                    <a:pt x="141" y="36"/>
                    <a:pt x="141" y="36"/>
                    <a:pt x="141" y="36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205"/>
                    <a:pt x="3" y="211"/>
                    <a:pt x="9" y="215"/>
                  </a:cubicBezTo>
                  <a:cubicBezTo>
                    <a:pt x="13" y="217"/>
                    <a:pt x="20" y="219"/>
                    <a:pt x="29" y="21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182"/>
                    <a:pt x="148" y="182"/>
                    <a:pt x="148" y="182"/>
                  </a:cubicBezTo>
                  <a:cubicBezTo>
                    <a:pt x="46" y="182"/>
                    <a:pt x="46" y="182"/>
                    <a:pt x="46" y="182"/>
                  </a:cubicBezTo>
                  <a:lnTo>
                    <a:pt x="46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1ABA747B-C394-47F2-9A7B-ED297A489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773" y="5282404"/>
              <a:ext cx="668348" cy="559783"/>
            </a:xfrm>
            <a:custGeom>
              <a:avLst/>
              <a:gdLst>
                <a:gd name="T0" fmla="*/ 162 w 197"/>
                <a:gd name="T1" fmla="*/ 165 h 165"/>
                <a:gd name="T2" fmla="*/ 197 w 197"/>
                <a:gd name="T3" fmla="*/ 165 h 165"/>
                <a:gd name="T4" fmla="*/ 197 w 197"/>
                <a:gd name="T5" fmla="*/ 0 h 165"/>
                <a:gd name="T6" fmla="*/ 0 w 197"/>
                <a:gd name="T7" fmla="*/ 0 h 165"/>
                <a:gd name="T8" fmla="*/ 0 w 197"/>
                <a:gd name="T9" fmla="*/ 28 h 165"/>
                <a:gd name="T10" fmla="*/ 162 w 197"/>
                <a:gd name="T11" fmla="*/ 28 h 165"/>
                <a:gd name="T12" fmla="*/ 162 w 197"/>
                <a:gd name="T13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7" h="165">
                  <a:moveTo>
                    <a:pt x="162" y="165"/>
                  </a:moveTo>
                  <a:lnTo>
                    <a:pt x="197" y="165"/>
                  </a:lnTo>
                  <a:lnTo>
                    <a:pt x="197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162" y="28"/>
                  </a:lnTo>
                  <a:lnTo>
                    <a:pt x="162" y="16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242C63A3-2650-4DC0-8CF7-84B3FE61E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4098" y="5604703"/>
              <a:ext cx="797268" cy="413900"/>
            </a:xfrm>
            <a:custGeom>
              <a:avLst/>
              <a:gdLst>
                <a:gd name="T0" fmla="*/ 144 w 235"/>
                <a:gd name="T1" fmla="*/ 94 h 122"/>
                <a:gd name="T2" fmla="*/ 144 w 235"/>
                <a:gd name="T3" fmla="*/ 0 h 122"/>
                <a:gd name="T4" fmla="*/ 108 w 235"/>
                <a:gd name="T5" fmla="*/ 0 h 122"/>
                <a:gd name="T6" fmla="*/ 108 w 235"/>
                <a:gd name="T7" fmla="*/ 94 h 122"/>
                <a:gd name="T8" fmla="*/ 78 w 235"/>
                <a:gd name="T9" fmla="*/ 94 h 122"/>
                <a:gd name="T10" fmla="*/ 78 w 235"/>
                <a:gd name="T11" fmla="*/ 0 h 122"/>
                <a:gd name="T12" fmla="*/ 43 w 235"/>
                <a:gd name="T13" fmla="*/ 0 h 122"/>
                <a:gd name="T14" fmla="*/ 43 w 235"/>
                <a:gd name="T15" fmla="*/ 94 h 122"/>
                <a:gd name="T16" fmla="*/ 0 w 235"/>
                <a:gd name="T17" fmla="*/ 94 h 122"/>
                <a:gd name="T18" fmla="*/ 0 w 235"/>
                <a:gd name="T19" fmla="*/ 122 h 122"/>
                <a:gd name="T20" fmla="*/ 235 w 235"/>
                <a:gd name="T21" fmla="*/ 122 h 122"/>
                <a:gd name="T22" fmla="*/ 235 w 235"/>
                <a:gd name="T23" fmla="*/ 94 h 122"/>
                <a:gd name="T24" fmla="*/ 144 w 235"/>
                <a:gd name="T25" fmla="*/ 9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5" h="122">
                  <a:moveTo>
                    <a:pt x="144" y="94"/>
                  </a:moveTo>
                  <a:lnTo>
                    <a:pt x="144" y="0"/>
                  </a:lnTo>
                  <a:lnTo>
                    <a:pt x="108" y="0"/>
                  </a:lnTo>
                  <a:lnTo>
                    <a:pt x="108" y="94"/>
                  </a:lnTo>
                  <a:lnTo>
                    <a:pt x="78" y="94"/>
                  </a:lnTo>
                  <a:lnTo>
                    <a:pt x="78" y="0"/>
                  </a:lnTo>
                  <a:lnTo>
                    <a:pt x="43" y="0"/>
                  </a:lnTo>
                  <a:lnTo>
                    <a:pt x="43" y="94"/>
                  </a:lnTo>
                  <a:lnTo>
                    <a:pt x="0" y="94"/>
                  </a:lnTo>
                  <a:lnTo>
                    <a:pt x="0" y="122"/>
                  </a:lnTo>
                  <a:lnTo>
                    <a:pt x="235" y="122"/>
                  </a:lnTo>
                  <a:lnTo>
                    <a:pt x="235" y="94"/>
                  </a:lnTo>
                  <a:lnTo>
                    <a:pt x="144" y="9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2DDB3335-C6B3-48DA-9935-7C2D0011C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57261" y="5275618"/>
              <a:ext cx="810838" cy="240876"/>
            </a:xfrm>
            <a:custGeom>
              <a:avLst/>
              <a:gdLst>
                <a:gd name="T0" fmla="*/ 86 w 310"/>
                <a:gd name="T1" fmla="*/ 81 h 92"/>
                <a:gd name="T2" fmla="*/ 155 w 310"/>
                <a:gd name="T3" fmla="*/ 45 h 92"/>
                <a:gd name="T4" fmla="*/ 224 w 310"/>
                <a:gd name="T5" fmla="*/ 81 h 92"/>
                <a:gd name="T6" fmla="*/ 302 w 310"/>
                <a:gd name="T7" fmla="*/ 92 h 92"/>
                <a:gd name="T8" fmla="*/ 310 w 310"/>
                <a:gd name="T9" fmla="*/ 55 h 92"/>
                <a:gd name="T10" fmla="*/ 310 w 310"/>
                <a:gd name="T11" fmla="*/ 55 h 92"/>
                <a:gd name="T12" fmla="*/ 222 w 310"/>
                <a:gd name="T13" fmla="*/ 39 h 92"/>
                <a:gd name="T14" fmla="*/ 179 w 310"/>
                <a:gd name="T15" fmla="*/ 0 h 92"/>
                <a:gd name="T16" fmla="*/ 131 w 310"/>
                <a:gd name="T17" fmla="*/ 0 h 92"/>
                <a:gd name="T18" fmla="*/ 87 w 310"/>
                <a:gd name="T19" fmla="*/ 39 h 92"/>
                <a:gd name="T20" fmla="*/ 0 w 310"/>
                <a:gd name="T21" fmla="*/ 56 h 92"/>
                <a:gd name="T22" fmla="*/ 0 w 310"/>
                <a:gd name="T23" fmla="*/ 56 h 92"/>
                <a:gd name="T24" fmla="*/ 8 w 310"/>
                <a:gd name="T25" fmla="*/ 92 h 92"/>
                <a:gd name="T26" fmla="*/ 86 w 310"/>
                <a:gd name="T27" fmla="*/ 81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0" h="92">
                  <a:moveTo>
                    <a:pt x="86" y="81"/>
                  </a:moveTo>
                  <a:cubicBezTo>
                    <a:pt x="118" y="73"/>
                    <a:pt x="141" y="61"/>
                    <a:pt x="155" y="45"/>
                  </a:cubicBezTo>
                  <a:cubicBezTo>
                    <a:pt x="168" y="61"/>
                    <a:pt x="191" y="73"/>
                    <a:pt x="224" y="81"/>
                  </a:cubicBezTo>
                  <a:cubicBezTo>
                    <a:pt x="247" y="86"/>
                    <a:pt x="273" y="91"/>
                    <a:pt x="302" y="92"/>
                  </a:cubicBezTo>
                  <a:cubicBezTo>
                    <a:pt x="310" y="55"/>
                    <a:pt x="310" y="55"/>
                    <a:pt x="310" y="55"/>
                  </a:cubicBezTo>
                  <a:cubicBezTo>
                    <a:pt x="310" y="55"/>
                    <a:pt x="310" y="55"/>
                    <a:pt x="310" y="55"/>
                  </a:cubicBezTo>
                  <a:cubicBezTo>
                    <a:pt x="270" y="54"/>
                    <a:pt x="243" y="47"/>
                    <a:pt x="222" y="39"/>
                  </a:cubicBezTo>
                  <a:cubicBezTo>
                    <a:pt x="197" y="29"/>
                    <a:pt x="179" y="14"/>
                    <a:pt x="179" y="0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31" y="12"/>
                    <a:pt x="113" y="29"/>
                    <a:pt x="87" y="39"/>
                  </a:cubicBezTo>
                  <a:cubicBezTo>
                    <a:pt x="67" y="47"/>
                    <a:pt x="40" y="54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36" y="92"/>
                    <a:pt x="62" y="87"/>
                    <a:pt x="86" y="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5886A11A-93C7-45A3-A57A-7C1EDC2F3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1251" y="5285796"/>
              <a:ext cx="614066" cy="329084"/>
            </a:xfrm>
            <a:custGeom>
              <a:avLst/>
              <a:gdLst>
                <a:gd name="T0" fmla="*/ 119 w 236"/>
                <a:gd name="T1" fmla="*/ 70 h 126"/>
                <a:gd name="T2" fmla="*/ 165 w 236"/>
                <a:gd name="T3" fmla="*/ 108 h 126"/>
                <a:gd name="T4" fmla="*/ 227 w 236"/>
                <a:gd name="T5" fmla="*/ 126 h 126"/>
                <a:gd name="T6" fmla="*/ 236 w 236"/>
                <a:gd name="T7" fmla="*/ 89 h 126"/>
                <a:gd name="T8" fmla="*/ 158 w 236"/>
                <a:gd name="T9" fmla="*/ 51 h 126"/>
                <a:gd name="T10" fmla="*/ 143 w 236"/>
                <a:gd name="T11" fmla="*/ 0 h 126"/>
                <a:gd name="T12" fmla="*/ 93 w 236"/>
                <a:gd name="T13" fmla="*/ 0 h 126"/>
                <a:gd name="T14" fmla="*/ 78 w 236"/>
                <a:gd name="T15" fmla="*/ 52 h 126"/>
                <a:gd name="T16" fmla="*/ 0 w 236"/>
                <a:gd name="T17" fmla="*/ 89 h 126"/>
                <a:gd name="T18" fmla="*/ 0 w 236"/>
                <a:gd name="T19" fmla="*/ 90 h 126"/>
                <a:gd name="T20" fmla="*/ 8 w 236"/>
                <a:gd name="T21" fmla="*/ 126 h 126"/>
                <a:gd name="T22" fmla="*/ 69 w 236"/>
                <a:gd name="T23" fmla="*/ 109 h 126"/>
                <a:gd name="T24" fmla="*/ 119 w 236"/>
                <a:gd name="T25" fmla="*/ 7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6" h="126">
                  <a:moveTo>
                    <a:pt x="119" y="70"/>
                  </a:moveTo>
                  <a:cubicBezTo>
                    <a:pt x="131" y="86"/>
                    <a:pt x="146" y="99"/>
                    <a:pt x="165" y="108"/>
                  </a:cubicBezTo>
                  <a:cubicBezTo>
                    <a:pt x="180" y="116"/>
                    <a:pt x="209" y="124"/>
                    <a:pt x="227" y="126"/>
                  </a:cubicBezTo>
                  <a:cubicBezTo>
                    <a:pt x="236" y="89"/>
                    <a:pt x="236" y="89"/>
                    <a:pt x="236" y="89"/>
                  </a:cubicBezTo>
                  <a:cubicBezTo>
                    <a:pt x="205" y="85"/>
                    <a:pt x="172" y="69"/>
                    <a:pt x="158" y="51"/>
                  </a:cubicBezTo>
                  <a:cubicBezTo>
                    <a:pt x="148" y="37"/>
                    <a:pt x="143" y="22"/>
                    <a:pt x="14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22"/>
                    <a:pt x="88" y="38"/>
                    <a:pt x="78" y="52"/>
                  </a:cubicBezTo>
                  <a:cubicBezTo>
                    <a:pt x="64" y="69"/>
                    <a:pt x="31" y="86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8" y="126"/>
                    <a:pt x="8" y="126"/>
                    <a:pt x="8" y="126"/>
                  </a:cubicBezTo>
                  <a:cubicBezTo>
                    <a:pt x="25" y="124"/>
                    <a:pt x="53" y="116"/>
                    <a:pt x="69" y="109"/>
                  </a:cubicBezTo>
                  <a:cubicBezTo>
                    <a:pt x="90" y="99"/>
                    <a:pt x="107" y="86"/>
                    <a:pt x="119" y="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46C79FF9-1CE5-43D3-8CAE-55482D638B93}"/>
              </a:ext>
            </a:extLst>
          </p:cNvPr>
          <p:cNvSpPr/>
          <p:nvPr/>
        </p:nvSpPr>
        <p:spPr>
          <a:xfrm>
            <a:off x="0" y="-77898"/>
            <a:ext cx="12192000" cy="6935898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/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1FD26E4D-27E5-47CB-8601-ECF089D55B0F}"/>
              </a:ext>
            </a:extLst>
          </p:cNvPr>
          <p:cNvGrpSpPr/>
          <p:nvPr/>
        </p:nvGrpSpPr>
        <p:grpSpPr>
          <a:xfrm>
            <a:off x="9069723" y="6175255"/>
            <a:ext cx="3023123" cy="657574"/>
            <a:chOff x="395623" y="384055"/>
            <a:chExt cx="3023123" cy="657574"/>
          </a:xfrm>
        </p:grpSpPr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id="{8FA46721-AD03-4676-A243-4DF29EFFC7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776" b="36849" l="25879" r="76074">
                          <a14:foregroundMark x1="27051" y1="14974" x2="28809" y2="23958"/>
                          <a14:foregroundMark x1="39063" y1="18880" x2="41309" y2="25521"/>
                          <a14:foregroundMark x1="41309" y1="25521" x2="41211" y2="29688"/>
                          <a14:foregroundMark x1="37109" y1="15885" x2="40039" y2="25130"/>
                          <a14:foregroundMark x1="62500" y1="18490" x2="63184" y2="26953"/>
                          <a14:foregroundMark x1="71094" y1="10026" x2="71875" y2="21224"/>
                          <a14:foregroundMark x1="73828" y1="13021" x2="74219" y2="22526"/>
                          <a14:foregroundMark x1="70117" y1="23047" x2="73633" y2="26042"/>
                          <a14:foregroundMark x1="60840" y1="12370" x2="60840" y2="27474"/>
                          <a14:foregroundMark x1="60840" y1="27474" x2="61816" y2="32292"/>
                          <a14:foregroundMark x1="43457" y1="29167" x2="40625" y2="33203"/>
                          <a14:foregroundMark x1="27441" y1="10286" x2="30273" y2="22005"/>
                          <a14:foregroundMark x1="25879" y1="22005" x2="30566" y2="25521"/>
                          <a14:foregroundMark x1="30566" y1="25521" x2="32324" y2="24609"/>
                          <a14:foregroundMark x1="75586" y1="9635" x2="76074" y2="221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2" r="19394" b="58926"/>
            <a:stretch/>
          </p:blipFill>
          <p:spPr>
            <a:xfrm>
              <a:off x="395623" y="384055"/>
              <a:ext cx="1244722" cy="657574"/>
            </a:xfrm>
            <a:prstGeom prst="rect">
              <a:avLst/>
            </a:prstGeom>
          </p:spPr>
        </p:pic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C2CBD47F-FBAD-47C4-826D-ACC94276D048}"/>
                </a:ext>
              </a:extLst>
            </p:cNvPr>
            <p:cNvGrpSpPr/>
            <p:nvPr/>
          </p:nvGrpSpPr>
          <p:grpSpPr>
            <a:xfrm>
              <a:off x="1661534" y="541747"/>
              <a:ext cx="1757212" cy="351044"/>
              <a:chOff x="-1084402" y="5238300"/>
              <a:chExt cx="4525768" cy="895652"/>
            </a:xfrm>
          </p:grpSpPr>
          <p:sp>
            <p:nvSpPr>
              <p:cNvPr id="33" name="Freeform 5">
                <a:extLst>
                  <a:ext uri="{FF2B5EF4-FFF2-40B4-BE49-F238E27FC236}">
                    <a16:creationId xmlns:a16="http://schemas.microsoft.com/office/drawing/2014/main" id="{3A2426D6-A88D-4EF2-B323-115703AFF50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084402" y="5570777"/>
                <a:ext cx="868513" cy="563175"/>
              </a:xfrm>
              <a:custGeom>
                <a:avLst/>
                <a:gdLst>
                  <a:gd name="T0" fmla="*/ 0 w 333"/>
                  <a:gd name="T1" fmla="*/ 35 h 214"/>
                  <a:gd name="T2" fmla="*/ 140 w 333"/>
                  <a:gd name="T3" fmla="*/ 35 h 214"/>
                  <a:gd name="T4" fmla="*/ 140 w 333"/>
                  <a:gd name="T5" fmla="*/ 65 h 214"/>
                  <a:gd name="T6" fmla="*/ 49 w 333"/>
                  <a:gd name="T7" fmla="*/ 139 h 214"/>
                  <a:gd name="T8" fmla="*/ 158 w 333"/>
                  <a:gd name="T9" fmla="*/ 214 h 214"/>
                  <a:gd name="T10" fmla="*/ 171 w 333"/>
                  <a:gd name="T11" fmla="*/ 214 h 214"/>
                  <a:gd name="T12" fmla="*/ 280 w 333"/>
                  <a:gd name="T13" fmla="*/ 139 h 214"/>
                  <a:gd name="T14" fmla="*/ 192 w 333"/>
                  <a:gd name="T15" fmla="*/ 66 h 214"/>
                  <a:gd name="T16" fmla="*/ 192 w 333"/>
                  <a:gd name="T17" fmla="*/ 35 h 214"/>
                  <a:gd name="T18" fmla="*/ 333 w 333"/>
                  <a:gd name="T19" fmla="*/ 35 h 214"/>
                  <a:gd name="T20" fmla="*/ 333 w 333"/>
                  <a:gd name="T21" fmla="*/ 0 h 214"/>
                  <a:gd name="T22" fmla="*/ 0 w 333"/>
                  <a:gd name="T23" fmla="*/ 0 h 214"/>
                  <a:gd name="T24" fmla="*/ 0 w 333"/>
                  <a:gd name="T25" fmla="*/ 35 h 214"/>
                  <a:gd name="T26" fmla="*/ 229 w 333"/>
                  <a:gd name="T27" fmla="*/ 139 h 214"/>
                  <a:gd name="T28" fmla="*/ 164 w 333"/>
                  <a:gd name="T29" fmla="*/ 178 h 214"/>
                  <a:gd name="T30" fmla="*/ 100 w 333"/>
                  <a:gd name="T31" fmla="*/ 139 h 214"/>
                  <a:gd name="T32" fmla="*/ 164 w 333"/>
                  <a:gd name="T33" fmla="*/ 100 h 214"/>
                  <a:gd name="T34" fmla="*/ 229 w 333"/>
                  <a:gd name="T35" fmla="*/ 139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33" h="214">
                    <a:moveTo>
                      <a:pt x="0" y="35"/>
                    </a:moveTo>
                    <a:cubicBezTo>
                      <a:pt x="140" y="35"/>
                      <a:pt x="140" y="35"/>
                      <a:pt x="140" y="35"/>
                    </a:cubicBezTo>
                    <a:cubicBezTo>
                      <a:pt x="140" y="65"/>
                      <a:pt x="140" y="65"/>
                      <a:pt x="140" y="65"/>
                    </a:cubicBezTo>
                    <a:cubicBezTo>
                      <a:pt x="91" y="71"/>
                      <a:pt x="49" y="102"/>
                      <a:pt x="49" y="139"/>
                    </a:cubicBezTo>
                    <a:cubicBezTo>
                      <a:pt x="49" y="181"/>
                      <a:pt x="102" y="214"/>
                      <a:pt x="158" y="214"/>
                    </a:cubicBezTo>
                    <a:cubicBezTo>
                      <a:pt x="171" y="214"/>
                      <a:pt x="171" y="214"/>
                      <a:pt x="171" y="214"/>
                    </a:cubicBezTo>
                    <a:cubicBezTo>
                      <a:pt x="227" y="214"/>
                      <a:pt x="280" y="181"/>
                      <a:pt x="280" y="139"/>
                    </a:cubicBezTo>
                    <a:cubicBezTo>
                      <a:pt x="280" y="103"/>
                      <a:pt x="240" y="73"/>
                      <a:pt x="192" y="66"/>
                    </a:cubicBezTo>
                    <a:cubicBezTo>
                      <a:pt x="192" y="35"/>
                      <a:pt x="192" y="35"/>
                      <a:pt x="192" y="35"/>
                    </a:cubicBezTo>
                    <a:cubicBezTo>
                      <a:pt x="333" y="35"/>
                      <a:pt x="333" y="35"/>
                      <a:pt x="333" y="35"/>
                    </a:cubicBezTo>
                    <a:cubicBezTo>
                      <a:pt x="333" y="0"/>
                      <a:pt x="333" y="0"/>
                      <a:pt x="33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5"/>
                    </a:lnTo>
                    <a:close/>
                    <a:moveTo>
                      <a:pt x="229" y="139"/>
                    </a:moveTo>
                    <a:cubicBezTo>
                      <a:pt x="229" y="162"/>
                      <a:pt x="195" y="178"/>
                      <a:pt x="164" y="178"/>
                    </a:cubicBezTo>
                    <a:cubicBezTo>
                      <a:pt x="133" y="178"/>
                      <a:pt x="100" y="162"/>
                      <a:pt x="100" y="139"/>
                    </a:cubicBezTo>
                    <a:cubicBezTo>
                      <a:pt x="100" y="116"/>
                      <a:pt x="133" y="100"/>
                      <a:pt x="164" y="100"/>
                    </a:cubicBezTo>
                    <a:cubicBezTo>
                      <a:pt x="195" y="100"/>
                      <a:pt x="229" y="116"/>
                      <a:pt x="229" y="13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" name="Rectangle 6">
                <a:extLst>
                  <a:ext uri="{FF2B5EF4-FFF2-40B4-BE49-F238E27FC236}">
                    <a16:creationId xmlns:a16="http://schemas.microsoft.com/office/drawing/2014/main" id="{875DABFB-C444-467E-B7B3-644513E899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4060" y="5282404"/>
                <a:ext cx="122135" cy="3460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" name="Freeform 7">
                <a:extLst>
                  <a:ext uri="{FF2B5EF4-FFF2-40B4-BE49-F238E27FC236}">
                    <a16:creationId xmlns:a16="http://schemas.microsoft.com/office/drawing/2014/main" id="{3E48CAD8-8A4B-4183-A346-0A6BC88EC9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9116" y="5665770"/>
                <a:ext cx="685311" cy="390152"/>
              </a:xfrm>
              <a:custGeom>
                <a:avLst/>
                <a:gdLst>
                  <a:gd name="T0" fmla="*/ 0 w 263"/>
                  <a:gd name="T1" fmla="*/ 36 h 148"/>
                  <a:gd name="T2" fmla="*/ 216 w 263"/>
                  <a:gd name="T3" fmla="*/ 36 h 148"/>
                  <a:gd name="T4" fmla="*/ 216 w 263"/>
                  <a:gd name="T5" fmla="*/ 57 h 148"/>
                  <a:gd name="T6" fmla="*/ 0 w 263"/>
                  <a:gd name="T7" fmla="*/ 57 h 148"/>
                  <a:gd name="T8" fmla="*/ 0 w 263"/>
                  <a:gd name="T9" fmla="*/ 122 h 148"/>
                  <a:gd name="T10" fmla="*/ 7 w 263"/>
                  <a:gd name="T11" fmla="*/ 142 h 148"/>
                  <a:gd name="T12" fmla="*/ 28 w 263"/>
                  <a:gd name="T13" fmla="*/ 148 h 148"/>
                  <a:gd name="T14" fmla="*/ 263 w 263"/>
                  <a:gd name="T15" fmla="*/ 148 h 148"/>
                  <a:gd name="T16" fmla="*/ 263 w 263"/>
                  <a:gd name="T17" fmla="*/ 113 h 148"/>
                  <a:gd name="T18" fmla="*/ 49 w 263"/>
                  <a:gd name="T19" fmla="*/ 113 h 148"/>
                  <a:gd name="T20" fmla="*/ 49 w 263"/>
                  <a:gd name="T21" fmla="*/ 91 h 148"/>
                  <a:gd name="T22" fmla="*/ 263 w 263"/>
                  <a:gd name="T23" fmla="*/ 91 h 148"/>
                  <a:gd name="T24" fmla="*/ 263 w 263"/>
                  <a:gd name="T25" fmla="*/ 0 h 148"/>
                  <a:gd name="T26" fmla="*/ 0 w 263"/>
                  <a:gd name="T27" fmla="*/ 0 h 148"/>
                  <a:gd name="T28" fmla="*/ 0 w 263"/>
                  <a:gd name="T29" fmla="*/ 36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3" h="148">
                    <a:moveTo>
                      <a:pt x="0" y="36"/>
                    </a:moveTo>
                    <a:cubicBezTo>
                      <a:pt x="216" y="36"/>
                      <a:pt x="216" y="36"/>
                      <a:pt x="216" y="36"/>
                    </a:cubicBezTo>
                    <a:cubicBezTo>
                      <a:pt x="216" y="57"/>
                      <a:pt x="216" y="57"/>
                      <a:pt x="216" y="5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122"/>
                      <a:pt x="0" y="122"/>
                      <a:pt x="0" y="122"/>
                    </a:cubicBezTo>
                    <a:cubicBezTo>
                      <a:pt x="0" y="131"/>
                      <a:pt x="3" y="138"/>
                      <a:pt x="7" y="142"/>
                    </a:cubicBezTo>
                    <a:cubicBezTo>
                      <a:pt x="12" y="146"/>
                      <a:pt x="19" y="148"/>
                      <a:pt x="28" y="148"/>
                    </a:cubicBezTo>
                    <a:cubicBezTo>
                      <a:pt x="263" y="148"/>
                      <a:pt x="263" y="148"/>
                      <a:pt x="263" y="148"/>
                    </a:cubicBezTo>
                    <a:cubicBezTo>
                      <a:pt x="263" y="113"/>
                      <a:pt x="263" y="113"/>
                      <a:pt x="263" y="113"/>
                    </a:cubicBezTo>
                    <a:cubicBezTo>
                      <a:pt x="49" y="113"/>
                      <a:pt x="49" y="113"/>
                      <a:pt x="49" y="113"/>
                    </a:cubicBezTo>
                    <a:cubicBezTo>
                      <a:pt x="49" y="91"/>
                      <a:pt x="49" y="91"/>
                      <a:pt x="49" y="91"/>
                    </a:cubicBezTo>
                    <a:cubicBezTo>
                      <a:pt x="263" y="91"/>
                      <a:pt x="263" y="91"/>
                      <a:pt x="263" y="91"/>
                    </a:cubicBezTo>
                    <a:cubicBezTo>
                      <a:pt x="263" y="0"/>
                      <a:pt x="263" y="0"/>
                      <a:pt x="26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" name="Freeform 8">
                <a:extLst>
                  <a:ext uri="{FF2B5EF4-FFF2-40B4-BE49-F238E27FC236}">
                    <a16:creationId xmlns:a16="http://schemas.microsoft.com/office/drawing/2014/main" id="{BF5DDDA9-91CF-42EA-8E95-186D0E949A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866" y="5282404"/>
                <a:ext cx="244269" cy="420685"/>
              </a:xfrm>
              <a:custGeom>
                <a:avLst/>
                <a:gdLst>
                  <a:gd name="T0" fmla="*/ 36 w 72"/>
                  <a:gd name="T1" fmla="*/ 0 h 124"/>
                  <a:gd name="T2" fmla="*/ 0 w 72"/>
                  <a:gd name="T3" fmla="*/ 0 h 124"/>
                  <a:gd name="T4" fmla="*/ 0 w 72"/>
                  <a:gd name="T5" fmla="*/ 124 h 124"/>
                  <a:gd name="T6" fmla="*/ 36 w 72"/>
                  <a:gd name="T7" fmla="*/ 124 h 124"/>
                  <a:gd name="T8" fmla="*/ 36 w 72"/>
                  <a:gd name="T9" fmla="*/ 65 h 124"/>
                  <a:gd name="T10" fmla="*/ 72 w 72"/>
                  <a:gd name="T11" fmla="*/ 65 h 124"/>
                  <a:gd name="T12" fmla="*/ 72 w 72"/>
                  <a:gd name="T13" fmla="*/ 37 h 124"/>
                  <a:gd name="T14" fmla="*/ 36 w 72"/>
                  <a:gd name="T15" fmla="*/ 37 h 124"/>
                  <a:gd name="T16" fmla="*/ 36 w 72"/>
                  <a:gd name="T17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124">
                    <a:moveTo>
                      <a:pt x="36" y="0"/>
                    </a:moveTo>
                    <a:lnTo>
                      <a:pt x="0" y="0"/>
                    </a:lnTo>
                    <a:lnTo>
                      <a:pt x="0" y="124"/>
                    </a:lnTo>
                    <a:lnTo>
                      <a:pt x="36" y="124"/>
                    </a:lnTo>
                    <a:lnTo>
                      <a:pt x="36" y="65"/>
                    </a:lnTo>
                    <a:lnTo>
                      <a:pt x="72" y="65"/>
                    </a:lnTo>
                    <a:lnTo>
                      <a:pt x="72" y="37"/>
                    </a:lnTo>
                    <a:lnTo>
                      <a:pt x="36" y="37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7" name="Freeform 9">
                <a:extLst>
                  <a:ext uri="{FF2B5EF4-FFF2-40B4-BE49-F238E27FC236}">
                    <a16:creationId xmlns:a16="http://schemas.microsoft.com/office/drawing/2014/main" id="{5CDAF478-A158-4B63-9196-61B917229A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5941" y="5740408"/>
                <a:ext cx="709060" cy="318907"/>
              </a:xfrm>
              <a:custGeom>
                <a:avLst/>
                <a:gdLst>
                  <a:gd name="T0" fmla="*/ 0 w 209"/>
                  <a:gd name="T1" fmla="*/ 28 h 94"/>
                  <a:gd name="T2" fmla="*/ 173 w 209"/>
                  <a:gd name="T3" fmla="*/ 28 h 94"/>
                  <a:gd name="T4" fmla="*/ 173 w 209"/>
                  <a:gd name="T5" fmla="*/ 94 h 94"/>
                  <a:gd name="T6" fmla="*/ 209 w 209"/>
                  <a:gd name="T7" fmla="*/ 94 h 94"/>
                  <a:gd name="T8" fmla="*/ 209 w 209"/>
                  <a:gd name="T9" fmla="*/ 0 h 94"/>
                  <a:gd name="T10" fmla="*/ 0 w 209"/>
                  <a:gd name="T11" fmla="*/ 0 h 94"/>
                  <a:gd name="T12" fmla="*/ 0 w 209"/>
                  <a:gd name="T13" fmla="*/ 28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9" h="94">
                    <a:moveTo>
                      <a:pt x="0" y="28"/>
                    </a:moveTo>
                    <a:lnTo>
                      <a:pt x="173" y="28"/>
                    </a:lnTo>
                    <a:lnTo>
                      <a:pt x="173" y="94"/>
                    </a:lnTo>
                    <a:lnTo>
                      <a:pt x="209" y="94"/>
                    </a:lnTo>
                    <a:lnTo>
                      <a:pt x="209" y="0"/>
                    </a:lnTo>
                    <a:lnTo>
                      <a:pt x="0" y="0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38" name="Freeform 10">
                <a:extLst>
                  <a:ext uri="{FF2B5EF4-FFF2-40B4-BE49-F238E27FC236}">
                    <a16:creationId xmlns:a16="http://schemas.microsoft.com/office/drawing/2014/main" id="{173F29FB-563E-41E3-B83A-20A4E67949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97555" y="5238300"/>
                <a:ext cx="590318" cy="447826"/>
              </a:xfrm>
              <a:custGeom>
                <a:avLst/>
                <a:gdLst>
                  <a:gd name="T0" fmla="*/ 24 w 226"/>
                  <a:gd name="T1" fmla="*/ 99 h 171"/>
                  <a:gd name="T2" fmla="*/ 52 w 226"/>
                  <a:gd name="T3" fmla="*/ 152 h 171"/>
                  <a:gd name="T4" fmla="*/ 115 w 226"/>
                  <a:gd name="T5" fmla="*/ 171 h 171"/>
                  <a:gd name="T6" fmla="*/ 177 w 226"/>
                  <a:gd name="T7" fmla="*/ 152 h 171"/>
                  <a:gd name="T8" fmla="*/ 205 w 226"/>
                  <a:gd name="T9" fmla="*/ 99 h 171"/>
                  <a:gd name="T10" fmla="*/ 200 w 226"/>
                  <a:gd name="T11" fmla="*/ 80 h 171"/>
                  <a:gd name="T12" fmla="*/ 189 w 226"/>
                  <a:gd name="T13" fmla="*/ 64 h 171"/>
                  <a:gd name="T14" fmla="*/ 226 w 226"/>
                  <a:gd name="T15" fmla="*/ 64 h 171"/>
                  <a:gd name="T16" fmla="*/ 226 w 226"/>
                  <a:gd name="T17" fmla="*/ 29 h 171"/>
                  <a:gd name="T18" fmla="*/ 139 w 226"/>
                  <a:gd name="T19" fmla="*/ 29 h 171"/>
                  <a:gd name="T20" fmla="*/ 139 w 226"/>
                  <a:gd name="T21" fmla="*/ 0 h 171"/>
                  <a:gd name="T22" fmla="*/ 89 w 226"/>
                  <a:gd name="T23" fmla="*/ 0 h 171"/>
                  <a:gd name="T24" fmla="*/ 89 w 226"/>
                  <a:gd name="T25" fmla="*/ 29 h 171"/>
                  <a:gd name="T26" fmla="*/ 0 w 226"/>
                  <a:gd name="T27" fmla="*/ 29 h 171"/>
                  <a:gd name="T28" fmla="*/ 0 w 226"/>
                  <a:gd name="T29" fmla="*/ 64 h 171"/>
                  <a:gd name="T30" fmla="*/ 40 w 226"/>
                  <a:gd name="T31" fmla="*/ 64 h 171"/>
                  <a:gd name="T32" fmla="*/ 28 w 226"/>
                  <a:gd name="T33" fmla="*/ 80 h 171"/>
                  <a:gd name="T34" fmla="*/ 24 w 226"/>
                  <a:gd name="T35" fmla="*/ 99 h 171"/>
                  <a:gd name="T36" fmla="*/ 83 w 226"/>
                  <a:gd name="T37" fmla="*/ 74 h 171"/>
                  <a:gd name="T38" fmla="*/ 114 w 226"/>
                  <a:gd name="T39" fmla="*/ 64 h 171"/>
                  <a:gd name="T40" fmla="*/ 145 w 226"/>
                  <a:gd name="T41" fmla="*/ 74 h 171"/>
                  <a:gd name="T42" fmla="*/ 159 w 226"/>
                  <a:gd name="T43" fmla="*/ 100 h 171"/>
                  <a:gd name="T44" fmla="*/ 145 w 226"/>
                  <a:gd name="T45" fmla="*/ 125 h 171"/>
                  <a:gd name="T46" fmla="*/ 114 w 226"/>
                  <a:gd name="T47" fmla="*/ 136 h 171"/>
                  <a:gd name="T48" fmla="*/ 83 w 226"/>
                  <a:gd name="T49" fmla="*/ 125 h 171"/>
                  <a:gd name="T50" fmla="*/ 70 w 226"/>
                  <a:gd name="T51" fmla="*/ 100 h 171"/>
                  <a:gd name="T52" fmla="*/ 83 w 226"/>
                  <a:gd name="T53" fmla="*/ 74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6" h="171">
                    <a:moveTo>
                      <a:pt x="24" y="99"/>
                    </a:moveTo>
                    <a:cubicBezTo>
                      <a:pt x="24" y="120"/>
                      <a:pt x="34" y="138"/>
                      <a:pt x="52" y="152"/>
                    </a:cubicBezTo>
                    <a:cubicBezTo>
                      <a:pt x="70" y="165"/>
                      <a:pt x="91" y="171"/>
                      <a:pt x="115" y="171"/>
                    </a:cubicBezTo>
                    <a:cubicBezTo>
                      <a:pt x="140" y="171"/>
                      <a:pt x="160" y="165"/>
                      <a:pt x="177" y="152"/>
                    </a:cubicBezTo>
                    <a:cubicBezTo>
                      <a:pt x="196" y="138"/>
                      <a:pt x="205" y="120"/>
                      <a:pt x="205" y="99"/>
                    </a:cubicBezTo>
                    <a:cubicBezTo>
                      <a:pt x="205" y="92"/>
                      <a:pt x="203" y="86"/>
                      <a:pt x="200" y="80"/>
                    </a:cubicBezTo>
                    <a:cubicBezTo>
                      <a:pt x="198" y="74"/>
                      <a:pt x="194" y="69"/>
                      <a:pt x="189" y="64"/>
                    </a:cubicBezTo>
                    <a:cubicBezTo>
                      <a:pt x="226" y="64"/>
                      <a:pt x="226" y="64"/>
                      <a:pt x="226" y="64"/>
                    </a:cubicBezTo>
                    <a:cubicBezTo>
                      <a:pt x="226" y="29"/>
                      <a:pt x="226" y="29"/>
                      <a:pt x="226" y="29"/>
                    </a:cubicBezTo>
                    <a:cubicBezTo>
                      <a:pt x="139" y="29"/>
                      <a:pt x="139" y="29"/>
                      <a:pt x="139" y="29"/>
                    </a:cubicBezTo>
                    <a:cubicBezTo>
                      <a:pt x="139" y="0"/>
                      <a:pt x="139" y="0"/>
                      <a:pt x="13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29"/>
                      <a:pt x="89" y="29"/>
                      <a:pt x="89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40" y="64"/>
                      <a:pt x="40" y="64"/>
                      <a:pt x="40" y="64"/>
                    </a:cubicBezTo>
                    <a:cubicBezTo>
                      <a:pt x="35" y="69"/>
                      <a:pt x="31" y="74"/>
                      <a:pt x="28" y="80"/>
                    </a:cubicBezTo>
                    <a:cubicBezTo>
                      <a:pt x="26" y="86"/>
                      <a:pt x="24" y="92"/>
                      <a:pt x="24" y="99"/>
                    </a:cubicBezTo>
                    <a:close/>
                    <a:moveTo>
                      <a:pt x="83" y="74"/>
                    </a:moveTo>
                    <a:cubicBezTo>
                      <a:pt x="92" y="67"/>
                      <a:pt x="103" y="64"/>
                      <a:pt x="114" y="64"/>
                    </a:cubicBezTo>
                    <a:cubicBezTo>
                      <a:pt x="126" y="64"/>
                      <a:pt x="136" y="67"/>
                      <a:pt x="145" y="74"/>
                    </a:cubicBezTo>
                    <a:cubicBezTo>
                      <a:pt x="154" y="81"/>
                      <a:pt x="159" y="90"/>
                      <a:pt x="159" y="100"/>
                    </a:cubicBezTo>
                    <a:cubicBezTo>
                      <a:pt x="159" y="110"/>
                      <a:pt x="154" y="118"/>
                      <a:pt x="145" y="125"/>
                    </a:cubicBezTo>
                    <a:cubicBezTo>
                      <a:pt x="136" y="133"/>
                      <a:pt x="126" y="136"/>
                      <a:pt x="114" y="136"/>
                    </a:cubicBezTo>
                    <a:cubicBezTo>
                      <a:pt x="103" y="136"/>
                      <a:pt x="92" y="133"/>
                      <a:pt x="83" y="125"/>
                    </a:cubicBezTo>
                    <a:cubicBezTo>
                      <a:pt x="75" y="118"/>
                      <a:pt x="70" y="110"/>
                      <a:pt x="70" y="100"/>
                    </a:cubicBezTo>
                    <a:cubicBezTo>
                      <a:pt x="70" y="90"/>
                      <a:pt x="75" y="81"/>
                      <a:pt x="83" y="7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9" name="Freeform 11">
                <a:extLst>
                  <a:ext uri="{FF2B5EF4-FFF2-40B4-BE49-F238E27FC236}">
                    <a16:creationId xmlns:a16="http://schemas.microsoft.com/office/drawing/2014/main" id="{990D9156-A7BB-4E29-B5A9-3EB60BB227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0261" y="5282405"/>
                <a:ext cx="329084" cy="776910"/>
              </a:xfrm>
              <a:custGeom>
                <a:avLst/>
                <a:gdLst>
                  <a:gd name="T0" fmla="*/ 63 w 97"/>
                  <a:gd name="T1" fmla="*/ 74 h 229"/>
                  <a:gd name="T2" fmla="*/ 33 w 97"/>
                  <a:gd name="T3" fmla="*/ 74 h 229"/>
                  <a:gd name="T4" fmla="*/ 33 w 97"/>
                  <a:gd name="T5" fmla="*/ 0 h 229"/>
                  <a:gd name="T6" fmla="*/ 0 w 97"/>
                  <a:gd name="T7" fmla="*/ 0 h 229"/>
                  <a:gd name="T8" fmla="*/ 0 w 97"/>
                  <a:gd name="T9" fmla="*/ 229 h 229"/>
                  <a:gd name="T10" fmla="*/ 33 w 97"/>
                  <a:gd name="T11" fmla="*/ 229 h 229"/>
                  <a:gd name="T12" fmla="*/ 33 w 97"/>
                  <a:gd name="T13" fmla="*/ 102 h 229"/>
                  <a:gd name="T14" fmla="*/ 63 w 97"/>
                  <a:gd name="T15" fmla="*/ 102 h 229"/>
                  <a:gd name="T16" fmla="*/ 63 w 97"/>
                  <a:gd name="T17" fmla="*/ 229 h 229"/>
                  <a:gd name="T18" fmla="*/ 97 w 97"/>
                  <a:gd name="T19" fmla="*/ 229 h 229"/>
                  <a:gd name="T20" fmla="*/ 97 w 97"/>
                  <a:gd name="T21" fmla="*/ 0 h 229"/>
                  <a:gd name="T22" fmla="*/ 63 w 97"/>
                  <a:gd name="T23" fmla="*/ 0 h 229"/>
                  <a:gd name="T24" fmla="*/ 63 w 97"/>
                  <a:gd name="T25" fmla="*/ 74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7" h="229">
                    <a:moveTo>
                      <a:pt x="63" y="74"/>
                    </a:moveTo>
                    <a:lnTo>
                      <a:pt x="33" y="74"/>
                    </a:lnTo>
                    <a:lnTo>
                      <a:pt x="33" y="0"/>
                    </a:lnTo>
                    <a:lnTo>
                      <a:pt x="0" y="0"/>
                    </a:lnTo>
                    <a:lnTo>
                      <a:pt x="0" y="229"/>
                    </a:lnTo>
                    <a:lnTo>
                      <a:pt x="33" y="229"/>
                    </a:lnTo>
                    <a:lnTo>
                      <a:pt x="33" y="102"/>
                    </a:lnTo>
                    <a:lnTo>
                      <a:pt x="63" y="102"/>
                    </a:lnTo>
                    <a:lnTo>
                      <a:pt x="63" y="229"/>
                    </a:lnTo>
                    <a:lnTo>
                      <a:pt x="97" y="229"/>
                    </a:lnTo>
                    <a:lnTo>
                      <a:pt x="97" y="0"/>
                    </a:lnTo>
                    <a:lnTo>
                      <a:pt x="63" y="0"/>
                    </a:lnTo>
                    <a:lnTo>
                      <a:pt x="63" y="7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40" name="Freeform 12">
                <a:extLst>
                  <a:ext uri="{FF2B5EF4-FFF2-40B4-BE49-F238E27FC236}">
                    <a16:creationId xmlns:a16="http://schemas.microsoft.com/office/drawing/2014/main" id="{A3C1DC4A-3A05-4466-B756-634AF477E9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863" y="5282404"/>
                <a:ext cx="386760" cy="576746"/>
              </a:xfrm>
              <a:custGeom>
                <a:avLst/>
                <a:gdLst>
                  <a:gd name="T0" fmla="*/ 46 w 148"/>
                  <a:gd name="T1" fmla="*/ 36 h 219"/>
                  <a:gd name="T2" fmla="*/ 141 w 148"/>
                  <a:gd name="T3" fmla="*/ 36 h 219"/>
                  <a:gd name="T4" fmla="*/ 141 w 148"/>
                  <a:gd name="T5" fmla="*/ 0 h 219"/>
                  <a:gd name="T6" fmla="*/ 0 w 148"/>
                  <a:gd name="T7" fmla="*/ 0 h 219"/>
                  <a:gd name="T8" fmla="*/ 0 w 148"/>
                  <a:gd name="T9" fmla="*/ 196 h 219"/>
                  <a:gd name="T10" fmla="*/ 9 w 148"/>
                  <a:gd name="T11" fmla="*/ 215 h 219"/>
                  <a:gd name="T12" fmla="*/ 29 w 148"/>
                  <a:gd name="T13" fmla="*/ 219 h 219"/>
                  <a:gd name="T14" fmla="*/ 148 w 148"/>
                  <a:gd name="T15" fmla="*/ 219 h 219"/>
                  <a:gd name="T16" fmla="*/ 148 w 148"/>
                  <a:gd name="T17" fmla="*/ 182 h 219"/>
                  <a:gd name="T18" fmla="*/ 46 w 148"/>
                  <a:gd name="T19" fmla="*/ 182 h 219"/>
                  <a:gd name="T20" fmla="*/ 46 w 148"/>
                  <a:gd name="T21" fmla="*/ 36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8" h="219">
                    <a:moveTo>
                      <a:pt x="46" y="36"/>
                    </a:moveTo>
                    <a:cubicBezTo>
                      <a:pt x="141" y="36"/>
                      <a:pt x="141" y="36"/>
                      <a:pt x="141" y="36"/>
                    </a:cubicBezTo>
                    <a:cubicBezTo>
                      <a:pt x="141" y="0"/>
                      <a:pt x="141" y="0"/>
                      <a:pt x="14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0" y="205"/>
                      <a:pt x="3" y="211"/>
                      <a:pt x="9" y="215"/>
                    </a:cubicBezTo>
                    <a:cubicBezTo>
                      <a:pt x="13" y="217"/>
                      <a:pt x="20" y="219"/>
                      <a:pt x="29" y="219"/>
                    </a:cubicBezTo>
                    <a:cubicBezTo>
                      <a:pt x="148" y="219"/>
                      <a:pt x="148" y="219"/>
                      <a:pt x="148" y="219"/>
                    </a:cubicBezTo>
                    <a:cubicBezTo>
                      <a:pt x="148" y="182"/>
                      <a:pt x="148" y="182"/>
                      <a:pt x="148" y="182"/>
                    </a:cubicBezTo>
                    <a:cubicBezTo>
                      <a:pt x="46" y="182"/>
                      <a:pt x="46" y="182"/>
                      <a:pt x="46" y="182"/>
                    </a:cubicBezTo>
                    <a:lnTo>
                      <a:pt x="46" y="3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1" name="Freeform 13">
                <a:extLst>
                  <a:ext uri="{FF2B5EF4-FFF2-40B4-BE49-F238E27FC236}">
                    <a16:creationId xmlns:a16="http://schemas.microsoft.com/office/drawing/2014/main" id="{12DF9E47-4988-4A43-BE67-74F62D2BE5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1773" y="5282404"/>
                <a:ext cx="668348" cy="559783"/>
              </a:xfrm>
              <a:custGeom>
                <a:avLst/>
                <a:gdLst>
                  <a:gd name="T0" fmla="*/ 162 w 197"/>
                  <a:gd name="T1" fmla="*/ 165 h 165"/>
                  <a:gd name="T2" fmla="*/ 197 w 197"/>
                  <a:gd name="T3" fmla="*/ 165 h 165"/>
                  <a:gd name="T4" fmla="*/ 197 w 197"/>
                  <a:gd name="T5" fmla="*/ 0 h 165"/>
                  <a:gd name="T6" fmla="*/ 0 w 197"/>
                  <a:gd name="T7" fmla="*/ 0 h 165"/>
                  <a:gd name="T8" fmla="*/ 0 w 197"/>
                  <a:gd name="T9" fmla="*/ 28 h 165"/>
                  <a:gd name="T10" fmla="*/ 162 w 197"/>
                  <a:gd name="T11" fmla="*/ 28 h 165"/>
                  <a:gd name="T12" fmla="*/ 162 w 197"/>
                  <a:gd name="T13" fmla="*/ 16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7" h="165">
                    <a:moveTo>
                      <a:pt x="162" y="165"/>
                    </a:moveTo>
                    <a:lnTo>
                      <a:pt x="197" y="165"/>
                    </a:lnTo>
                    <a:lnTo>
                      <a:pt x="197" y="0"/>
                    </a:lnTo>
                    <a:lnTo>
                      <a:pt x="0" y="0"/>
                    </a:lnTo>
                    <a:lnTo>
                      <a:pt x="0" y="28"/>
                    </a:lnTo>
                    <a:lnTo>
                      <a:pt x="162" y="28"/>
                    </a:lnTo>
                    <a:lnTo>
                      <a:pt x="162" y="16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2" name="Freeform 14">
                <a:extLst>
                  <a:ext uri="{FF2B5EF4-FFF2-40B4-BE49-F238E27FC236}">
                    <a16:creationId xmlns:a16="http://schemas.microsoft.com/office/drawing/2014/main" id="{C9391A24-00E7-4279-AA2B-F5D7C86AE6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4098" y="5604703"/>
                <a:ext cx="797268" cy="413900"/>
              </a:xfrm>
              <a:custGeom>
                <a:avLst/>
                <a:gdLst>
                  <a:gd name="T0" fmla="*/ 144 w 235"/>
                  <a:gd name="T1" fmla="*/ 94 h 122"/>
                  <a:gd name="T2" fmla="*/ 144 w 235"/>
                  <a:gd name="T3" fmla="*/ 0 h 122"/>
                  <a:gd name="T4" fmla="*/ 108 w 235"/>
                  <a:gd name="T5" fmla="*/ 0 h 122"/>
                  <a:gd name="T6" fmla="*/ 108 w 235"/>
                  <a:gd name="T7" fmla="*/ 94 h 122"/>
                  <a:gd name="T8" fmla="*/ 78 w 235"/>
                  <a:gd name="T9" fmla="*/ 94 h 122"/>
                  <a:gd name="T10" fmla="*/ 78 w 235"/>
                  <a:gd name="T11" fmla="*/ 0 h 122"/>
                  <a:gd name="T12" fmla="*/ 43 w 235"/>
                  <a:gd name="T13" fmla="*/ 0 h 122"/>
                  <a:gd name="T14" fmla="*/ 43 w 235"/>
                  <a:gd name="T15" fmla="*/ 94 h 122"/>
                  <a:gd name="T16" fmla="*/ 0 w 235"/>
                  <a:gd name="T17" fmla="*/ 94 h 122"/>
                  <a:gd name="T18" fmla="*/ 0 w 235"/>
                  <a:gd name="T19" fmla="*/ 122 h 122"/>
                  <a:gd name="T20" fmla="*/ 235 w 235"/>
                  <a:gd name="T21" fmla="*/ 122 h 122"/>
                  <a:gd name="T22" fmla="*/ 235 w 235"/>
                  <a:gd name="T23" fmla="*/ 94 h 122"/>
                  <a:gd name="T24" fmla="*/ 144 w 235"/>
                  <a:gd name="T25" fmla="*/ 94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5" h="122">
                    <a:moveTo>
                      <a:pt x="144" y="94"/>
                    </a:moveTo>
                    <a:lnTo>
                      <a:pt x="144" y="0"/>
                    </a:lnTo>
                    <a:lnTo>
                      <a:pt x="108" y="0"/>
                    </a:lnTo>
                    <a:lnTo>
                      <a:pt x="108" y="94"/>
                    </a:lnTo>
                    <a:lnTo>
                      <a:pt x="78" y="94"/>
                    </a:lnTo>
                    <a:lnTo>
                      <a:pt x="78" y="0"/>
                    </a:lnTo>
                    <a:lnTo>
                      <a:pt x="43" y="0"/>
                    </a:lnTo>
                    <a:lnTo>
                      <a:pt x="43" y="94"/>
                    </a:lnTo>
                    <a:lnTo>
                      <a:pt x="0" y="94"/>
                    </a:lnTo>
                    <a:lnTo>
                      <a:pt x="0" y="122"/>
                    </a:lnTo>
                    <a:lnTo>
                      <a:pt x="235" y="122"/>
                    </a:lnTo>
                    <a:lnTo>
                      <a:pt x="235" y="94"/>
                    </a:lnTo>
                    <a:lnTo>
                      <a:pt x="144" y="9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43" name="Freeform 15">
                <a:extLst>
                  <a:ext uri="{FF2B5EF4-FFF2-40B4-BE49-F238E27FC236}">
                    <a16:creationId xmlns:a16="http://schemas.microsoft.com/office/drawing/2014/main" id="{0FBF78C6-27EF-4934-92D1-C680CCA269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57261" y="5275618"/>
                <a:ext cx="810838" cy="240876"/>
              </a:xfrm>
              <a:custGeom>
                <a:avLst/>
                <a:gdLst>
                  <a:gd name="T0" fmla="*/ 86 w 310"/>
                  <a:gd name="T1" fmla="*/ 81 h 92"/>
                  <a:gd name="T2" fmla="*/ 155 w 310"/>
                  <a:gd name="T3" fmla="*/ 45 h 92"/>
                  <a:gd name="T4" fmla="*/ 224 w 310"/>
                  <a:gd name="T5" fmla="*/ 81 h 92"/>
                  <a:gd name="T6" fmla="*/ 302 w 310"/>
                  <a:gd name="T7" fmla="*/ 92 h 92"/>
                  <a:gd name="T8" fmla="*/ 310 w 310"/>
                  <a:gd name="T9" fmla="*/ 55 h 92"/>
                  <a:gd name="T10" fmla="*/ 310 w 310"/>
                  <a:gd name="T11" fmla="*/ 55 h 92"/>
                  <a:gd name="T12" fmla="*/ 222 w 310"/>
                  <a:gd name="T13" fmla="*/ 39 h 92"/>
                  <a:gd name="T14" fmla="*/ 179 w 310"/>
                  <a:gd name="T15" fmla="*/ 0 h 92"/>
                  <a:gd name="T16" fmla="*/ 131 w 310"/>
                  <a:gd name="T17" fmla="*/ 0 h 92"/>
                  <a:gd name="T18" fmla="*/ 87 w 310"/>
                  <a:gd name="T19" fmla="*/ 39 h 92"/>
                  <a:gd name="T20" fmla="*/ 0 w 310"/>
                  <a:gd name="T21" fmla="*/ 56 h 92"/>
                  <a:gd name="T22" fmla="*/ 0 w 310"/>
                  <a:gd name="T23" fmla="*/ 56 h 92"/>
                  <a:gd name="T24" fmla="*/ 8 w 310"/>
                  <a:gd name="T25" fmla="*/ 92 h 92"/>
                  <a:gd name="T26" fmla="*/ 86 w 310"/>
                  <a:gd name="T27" fmla="*/ 81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0" h="92">
                    <a:moveTo>
                      <a:pt x="86" y="81"/>
                    </a:moveTo>
                    <a:cubicBezTo>
                      <a:pt x="118" y="73"/>
                      <a:pt x="141" y="61"/>
                      <a:pt x="155" y="45"/>
                    </a:cubicBezTo>
                    <a:cubicBezTo>
                      <a:pt x="168" y="61"/>
                      <a:pt x="191" y="73"/>
                      <a:pt x="224" y="81"/>
                    </a:cubicBezTo>
                    <a:cubicBezTo>
                      <a:pt x="247" y="86"/>
                      <a:pt x="273" y="91"/>
                      <a:pt x="302" y="92"/>
                    </a:cubicBezTo>
                    <a:cubicBezTo>
                      <a:pt x="310" y="55"/>
                      <a:pt x="310" y="55"/>
                      <a:pt x="310" y="55"/>
                    </a:cubicBezTo>
                    <a:cubicBezTo>
                      <a:pt x="310" y="55"/>
                      <a:pt x="310" y="55"/>
                      <a:pt x="310" y="55"/>
                    </a:cubicBezTo>
                    <a:cubicBezTo>
                      <a:pt x="270" y="54"/>
                      <a:pt x="243" y="47"/>
                      <a:pt x="222" y="39"/>
                    </a:cubicBezTo>
                    <a:cubicBezTo>
                      <a:pt x="197" y="29"/>
                      <a:pt x="179" y="14"/>
                      <a:pt x="179" y="0"/>
                    </a:cubicBezTo>
                    <a:cubicBezTo>
                      <a:pt x="131" y="0"/>
                      <a:pt x="131" y="0"/>
                      <a:pt x="131" y="0"/>
                    </a:cubicBezTo>
                    <a:cubicBezTo>
                      <a:pt x="131" y="12"/>
                      <a:pt x="113" y="29"/>
                      <a:pt x="87" y="39"/>
                    </a:cubicBezTo>
                    <a:cubicBezTo>
                      <a:pt x="67" y="47"/>
                      <a:pt x="40" y="54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8" y="92"/>
                      <a:pt x="8" y="92"/>
                      <a:pt x="8" y="92"/>
                    </a:cubicBezTo>
                    <a:cubicBezTo>
                      <a:pt x="36" y="92"/>
                      <a:pt x="62" y="87"/>
                      <a:pt x="86" y="8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4" name="Freeform 16">
                <a:extLst>
                  <a:ext uri="{FF2B5EF4-FFF2-40B4-BE49-F238E27FC236}">
                    <a16:creationId xmlns:a16="http://schemas.microsoft.com/office/drawing/2014/main" id="{5CD6E726-BC83-46EE-A6E5-BB2618B4EF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1251" y="5285796"/>
                <a:ext cx="614066" cy="329084"/>
              </a:xfrm>
              <a:custGeom>
                <a:avLst/>
                <a:gdLst>
                  <a:gd name="T0" fmla="*/ 119 w 236"/>
                  <a:gd name="T1" fmla="*/ 70 h 126"/>
                  <a:gd name="T2" fmla="*/ 165 w 236"/>
                  <a:gd name="T3" fmla="*/ 108 h 126"/>
                  <a:gd name="T4" fmla="*/ 227 w 236"/>
                  <a:gd name="T5" fmla="*/ 126 h 126"/>
                  <a:gd name="T6" fmla="*/ 236 w 236"/>
                  <a:gd name="T7" fmla="*/ 89 h 126"/>
                  <a:gd name="T8" fmla="*/ 158 w 236"/>
                  <a:gd name="T9" fmla="*/ 51 h 126"/>
                  <a:gd name="T10" fmla="*/ 143 w 236"/>
                  <a:gd name="T11" fmla="*/ 0 h 126"/>
                  <a:gd name="T12" fmla="*/ 93 w 236"/>
                  <a:gd name="T13" fmla="*/ 0 h 126"/>
                  <a:gd name="T14" fmla="*/ 78 w 236"/>
                  <a:gd name="T15" fmla="*/ 52 h 126"/>
                  <a:gd name="T16" fmla="*/ 0 w 236"/>
                  <a:gd name="T17" fmla="*/ 89 h 126"/>
                  <a:gd name="T18" fmla="*/ 0 w 236"/>
                  <a:gd name="T19" fmla="*/ 90 h 126"/>
                  <a:gd name="T20" fmla="*/ 8 w 236"/>
                  <a:gd name="T21" fmla="*/ 126 h 126"/>
                  <a:gd name="T22" fmla="*/ 69 w 236"/>
                  <a:gd name="T23" fmla="*/ 109 h 126"/>
                  <a:gd name="T24" fmla="*/ 119 w 236"/>
                  <a:gd name="T25" fmla="*/ 7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6" h="126">
                    <a:moveTo>
                      <a:pt x="119" y="70"/>
                    </a:moveTo>
                    <a:cubicBezTo>
                      <a:pt x="131" y="86"/>
                      <a:pt x="146" y="99"/>
                      <a:pt x="165" y="108"/>
                    </a:cubicBezTo>
                    <a:cubicBezTo>
                      <a:pt x="180" y="116"/>
                      <a:pt x="209" y="124"/>
                      <a:pt x="227" y="126"/>
                    </a:cubicBezTo>
                    <a:cubicBezTo>
                      <a:pt x="236" y="89"/>
                      <a:pt x="236" y="89"/>
                      <a:pt x="236" y="89"/>
                    </a:cubicBezTo>
                    <a:cubicBezTo>
                      <a:pt x="205" y="85"/>
                      <a:pt x="172" y="69"/>
                      <a:pt x="158" y="51"/>
                    </a:cubicBezTo>
                    <a:cubicBezTo>
                      <a:pt x="148" y="37"/>
                      <a:pt x="143" y="22"/>
                      <a:pt x="143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3" y="22"/>
                      <a:pt x="88" y="38"/>
                      <a:pt x="78" y="52"/>
                    </a:cubicBezTo>
                    <a:cubicBezTo>
                      <a:pt x="64" y="69"/>
                      <a:pt x="31" y="86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8" y="126"/>
                      <a:pt x="8" y="126"/>
                      <a:pt x="8" y="126"/>
                    </a:cubicBezTo>
                    <a:cubicBezTo>
                      <a:pt x="25" y="124"/>
                      <a:pt x="53" y="116"/>
                      <a:pt x="69" y="109"/>
                    </a:cubicBezTo>
                    <a:cubicBezTo>
                      <a:pt x="90" y="99"/>
                      <a:pt x="107" y="86"/>
                      <a:pt x="119" y="7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sp>
        <p:nvSpPr>
          <p:cNvPr id="2" name="직사각형 1">
            <a:extLst>
              <a:ext uri="{FF2B5EF4-FFF2-40B4-BE49-F238E27FC236}">
                <a16:creationId xmlns:a16="http://schemas.microsoft.com/office/drawing/2014/main" id="{0F012D35-833D-47E4-BD49-9F4B04844D20}"/>
              </a:ext>
            </a:extLst>
          </p:cNvPr>
          <p:cNvSpPr/>
          <p:nvPr/>
        </p:nvSpPr>
        <p:spPr>
          <a:xfrm>
            <a:off x="334963" y="333375"/>
            <a:ext cx="3741737" cy="561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600" b="1" dirty="0">
                <a:solidFill>
                  <a:srgbClr val="81D3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행사 참여자 소개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566287" y="2623458"/>
            <a:ext cx="11059426" cy="16110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500" b="1" dirty="0" err="1">
                <a:solidFill>
                  <a:srgbClr val="15C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조혜현</a:t>
            </a:r>
            <a:endParaRPr lang="en-US" altLang="ko-KR" sz="11500" b="1" dirty="0">
              <a:solidFill>
                <a:srgbClr val="15C2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ctr"/>
            <a:r>
              <a:rPr lang="ko-KR" alt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중소기업대학원 </a:t>
            </a:r>
            <a:r>
              <a:rPr lang="ko-KR" altLang="en-US" sz="8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교학팀원</a:t>
            </a:r>
            <a:endParaRPr lang="ko-KR" altLang="en-US" sz="8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5171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2F4F1359-0242-4876-9F64-4D70224E906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/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794DECE6-7B1C-4798-A3BE-1FAA11EC6989}"/>
              </a:ext>
            </a:extLst>
          </p:cNvPr>
          <p:cNvGrpSpPr/>
          <p:nvPr/>
        </p:nvGrpSpPr>
        <p:grpSpPr>
          <a:xfrm>
            <a:off x="9069723" y="6175255"/>
            <a:ext cx="3023123" cy="657574"/>
            <a:chOff x="395623" y="384055"/>
            <a:chExt cx="3023123" cy="657574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372E37FE-66A0-4CB4-8CFC-562AC176A2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76" b="36849" l="25879" r="76074">
                          <a14:foregroundMark x1="27051" y1="14974" x2="28809" y2="23958"/>
                          <a14:foregroundMark x1="39063" y1="18880" x2="41309" y2="25521"/>
                          <a14:foregroundMark x1="41309" y1="25521" x2="41211" y2="29688"/>
                          <a14:foregroundMark x1="37109" y1="15885" x2="40039" y2="25130"/>
                          <a14:foregroundMark x1="62500" y1="18490" x2="63184" y2="26953"/>
                          <a14:foregroundMark x1="71094" y1="10026" x2="71875" y2="21224"/>
                          <a14:foregroundMark x1="73828" y1="13021" x2="74219" y2="22526"/>
                          <a14:foregroundMark x1="70117" y1="23047" x2="73633" y2="26042"/>
                          <a14:foregroundMark x1="60840" y1="12370" x2="60840" y2="27474"/>
                          <a14:foregroundMark x1="60840" y1="27474" x2="61816" y2="32292"/>
                          <a14:foregroundMark x1="43457" y1="29167" x2="40625" y2="33203"/>
                          <a14:foregroundMark x1="27441" y1="10286" x2="30273" y2="22005"/>
                          <a14:foregroundMark x1="25879" y1="22005" x2="30566" y2="25521"/>
                          <a14:foregroundMark x1="30566" y1="25521" x2="32324" y2="24609"/>
                          <a14:foregroundMark x1="75586" y1="9635" x2="76074" y2="221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2" r="19394" b="58926"/>
            <a:stretch/>
          </p:blipFill>
          <p:spPr>
            <a:xfrm>
              <a:off x="395623" y="384055"/>
              <a:ext cx="1244722" cy="657574"/>
            </a:xfrm>
            <a:prstGeom prst="rect">
              <a:avLst/>
            </a:prstGeom>
          </p:spPr>
        </p:pic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1B2D845D-EEF5-491A-B05A-9DC8A3E6928A}"/>
                </a:ext>
              </a:extLst>
            </p:cNvPr>
            <p:cNvGrpSpPr/>
            <p:nvPr/>
          </p:nvGrpSpPr>
          <p:grpSpPr>
            <a:xfrm>
              <a:off x="1661534" y="541747"/>
              <a:ext cx="1757212" cy="351044"/>
              <a:chOff x="-1084402" y="5238300"/>
              <a:chExt cx="4525768" cy="895652"/>
            </a:xfrm>
          </p:grpSpPr>
          <p:sp>
            <p:nvSpPr>
              <p:cNvPr id="11" name="Freeform 5">
                <a:extLst>
                  <a:ext uri="{FF2B5EF4-FFF2-40B4-BE49-F238E27FC236}">
                    <a16:creationId xmlns:a16="http://schemas.microsoft.com/office/drawing/2014/main" id="{FB657218-41D7-4544-BE29-72F1B7A4C80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084402" y="5570777"/>
                <a:ext cx="868513" cy="563175"/>
              </a:xfrm>
              <a:custGeom>
                <a:avLst/>
                <a:gdLst>
                  <a:gd name="T0" fmla="*/ 0 w 333"/>
                  <a:gd name="T1" fmla="*/ 35 h 214"/>
                  <a:gd name="T2" fmla="*/ 140 w 333"/>
                  <a:gd name="T3" fmla="*/ 35 h 214"/>
                  <a:gd name="T4" fmla="*/ 140 w 333"/>
                  <a:gd name="T5" fmla="*/ 65 h 214"/>
                  <a:gd name="T6" fmla="*/ 49 w 333"/>
                  <a:gd name="T7" fmla="*/ 139 h 214"/>
                  <a:gd name="T8" fmla="*/ 158 w 333"/>
                  <a:gd name="T9" fmla="*/ 214 h 214"/>
                  <a:gd name="T10" fmla="*/ 171 w 333"/>
                  <a:gd name="T11" fmla="*/ 214 h 214"/>
                  <a:gd name="T12" fmla="*/ 280 w 333"/>
                  <a:gd name="T13" fmla="*/ 139 h 214"/>
                  <a:gd name="T14" fmla="*/ 192 w 333"/>
                  <a:gd name="T15" fmla="*/ 66 h 214"/>
                  <a:gd name="T16" fmla="*/ 192 w 333"/>
                  <a:gd name="T17" fmla="*/ 35 h 214"/>
                  <a:gd name="T18" fmla="*/ 333 w 333"/>
                  <a:gd name="T19" fmla="*/ 35 h 214"/>
                  <a:gd name="T20" fmla="*/ 333 w 333"/>
                  <a:gd name="T21" fmla="*/ 0 h 214"/>
                  <a:gd name="T22" fmla="*/ 0 w 333"/>
                  <a:gd name="T23" fmla="*/ 0 h 214"/>
                  <a:gd name="T24" fmla="*/ 0 w 333"/>
                  <a:gd name="T25" fmla="*/ 35 h 214"/>
                  <a:gd name="T26" fmla="*/ 229 w 333"/>
                  <a:gd name="T27" fmla="*/ 139 h 214"/>
                  <a:gd name="T28" fmla="*/ 164 w 333"/>
                  <a:gd name="T29" fmla="*/ 178 h 214"/>
                  <a:gd name="T30" fmla="*/ 100 w 333"/>
                  <a:gd name="T31" fmla="*/ 139 h 214"/>
                  <a:gd name="T32" fmla="*/ 164 w 333"/>
                  <a:gd name="T33" fmla="*/ 100 h 214"/>
                  <a:gd name="T34" fmla="*/ 229 w 333"/>
                  <a:gd name="T35" fmla="*/ 139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33" h="214">
                    <a:moveTo>
                      <a:pt x="0" y="35"/>
                    </a:moveTo>
                    <a:cubicBezTo>
                      <a:pt x="140" y="35"/>
                      <a:pt x="140" y="35"/>
                      <a:pt x="140" y="35"/>
                    </a:cubicBezTo>
                    <a:cubicBezTo>
                      <a:pt x="140" y="65"/>
                      <a:pt x="140" y="65"/>
                      <a:pt x="140" y="65"/>
                    </a:cubicBezTo>
                    <a:cubicBezTo>
                      <a:pt x="91" y="71"/>
                      <a:pt x="49" y="102"/>
                      <a:pt x="49" y="139"/>
                    </a:cubicBezTo>
                    <a:cubicBezTo>
                      <a:pt x="49" y="181"/>
                      <a:pt x="102" y="214"/>
                      <a:pt x="158" y="214"/>
                    </a:cubicBezTo>
                    <a:cubicBezTo>
                      <a:pt x="171" y="214"/>
                      <a:pt x="171" y="214"/>
                      <a:pt x="171" y="214"/>
                    </a:cubicBezTo>
                    <a:cubicBezTo>
                      <a:pt x="227" y="214"/>
                      <a:pt x="280" y="181"/>
                      <a:pt x="280" y="139"/>
                    </a:cubicBezTo>
                    <a:cubicBezTo>
                      <a:pt x="280" y="103"/>
                      <a:pt x="240" y="73"/>
                      <a:pt x="192" y="66"/>
                    </a:cubicBezTo>
                    <a:cubicBezTo>
                      <a:pt x="192" y="35"/>
                      <a:pt x="192" y="35"/>
                      <a:pt x="192" y="35"/>
                    </a:cubicBezTo>
                    <a:cubicBezTo>
                      <a:pt x="333" y="35"/>
                      <a:pt x="333" y="35"/>
                      <a:pt x="333" y="35"/>
                    </a:cubicBezTo>
                    <a:cubicBezTo>
                      <a:pt x="333" y="0"/>
                      <a:pt x="333" y="0"/>
                      <a:pt x="33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5"/>
                    </a:lnTo>
                    <a:close/>
                    <a:moveTo>
                      <a:pt x="229" y="139"/>
                    </a:moveTo>
                    <a:cubicBezTo>
                      <a:pt x="229" y="162"/>
                      <a:pt x="195" y="178"/>
                      <a:pt x="164" y="178"/>
                    </a:cubicBezTo>
                    <a:cubicBezTo>
                      <a:pt x="133" y="178"/>
                      <a:pt x="100" y="162"/>
                      <a:pt x="100" y="139"/>
                    </a:cubicBezTo>
                    <a:cubicBezTo>
                      <a:pt x="100" y="116"/>
                      <a:pt x="133" y="100"/>
                      <a:pt x="164" y="100"/>
                    </a:cubicBezTo>
                    <a:cubicBezTo>
                      <a:pt x="195" y="100"/>
                      <a:pt x="229" y="116"/>
                      <a:pt x="229" y="13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" name="Rectangle 6">
                <a:extLst>
                  <a:ext uri="{FF2B5EF4-FFF2-40B4-BE49-F238E27FC236}">
                    <a16:creationId xmlns:a16="http://schemas.microsoft.com/office/drawing/2014/main" id="{FCED1245-F85C-4673-A942-3BEE08F83D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4060" y="5282404"/>
                <a:ext cx="122135" cy="3460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3E0A9B1C-01C3-43C5-8FCD-6776ED1979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9116" y="5665770"/>
                <a:ext cx="685311" cy="390152"/>
              </a:xfrm>
              <a:custGeom>
                <a:avLst/>
                <a:gdLst>
                  <a:gd name="T0" fmla="*/ 0 w 263"/>
                  <a:gd name="T1" fmla="*/ 36 h 148"/>
                  <a:gd name="T2" fmla="*/ 216 w 263"/>
                  <a:gd name="T3" fmla="*/ 36 h 148"/>
                  <a:gd name="T4" fmla="*/ 216 w 263"/>
                  <a:gd name="T5" fmla="*/ 57 h 148"/>
                  <a:gd name="T6" fmla="*/ 0 w 263"/>
                  <a:gd name="T7" fmla="*/ 57 h 148"/>
                  <a:gd name="T8" fmla="*/ 0 w 263"/>
                  <a:gd name="T9" fmla="*/ 122 h 148"/>
                  <a:gd name="T10" fmla="*/ 7 w 263"/>
                  <a:gd name="T11" fmla="*/ 142 h 148"/>
                  <a:gd name="T12" fmla="*/ 28 w 263"/>
                  <a:gd name="T13" fmla="*/ 148 h 148"/>
                  <a:gd name="T14" fmla="*/ 263 w 263"/>
                  <a:gd name="T15" fmla="*/ 148 h 148"/>
                  <a:gd name="T16" fmla="*/ 263 w 263"/>
                  <a:gd name="T17" fmla="*/ 113 h 148"/>
                  <a:gd name="T18" fmla="*/ 49 w 263"/>
                  <a:gd name="T19" fmla="*/ 113 h 148"/>
                  <a:gd name="T20" fmla="*/ 49 w 263"/>
                  <a:gd name="T21" fmla="*/ 91 h 148"/>
                  <a:gd name="T22" fmla="*/ 263 w 263"/>
                  <a:gd name="T23" fmla="*/ 91 h 148"/>
                  <a:gd name="T24" fmla="*/ 263 w 263"/>
                  <a:gd name="T25" fmla="*/ 0 h 148"/>
                  <a:gd name="T26" fmla="*/ 0 w 263"/>
                  <a:gd name="T27" fmla="*/ 0 h 148"/>
                  <a:gd name="T28" fmla="*/ 0 w 263"/>
                  <a:gd name="T29" fmla="*/ 36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3" h="148">
                    <a:moveTo>
                      <a:pt x="0" y="36"/>
                    </a:moveTo>
                    <a:cubicBezTo>
                      <a:pt x="216" y="36"/>
                      <a:pt x="216" y="36"/>
                      <a:pt x="216" y="36"/>
                    </a:cubicBezTo>
                    <a:cubicBezTo>
                      <a:pt x="216" y="57"/>
                      <a:pt x="216" y="57"/>
                      <a:pt x="216" y="5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122"/>
                      <a:pt x="0" y="122"/>
                      <a:pt x="0" y="122"/>
                    </a:cubicBezTo>
                    <a:cubicBezTo>
                      <a:pt x="0" y="131"/>
                      <a:pt x="3" y="138"/>
                      <a:pt x="7" y="142"/>
                    </a:cubicBezTo>
                    <a:cubicBezTo>
                      <a:pt x="12" y="146"/>
                      <a:pt x="19" y="148"/>
                      <a:pt x="28" y="148"/>
                    </a:cubicBezTo>
                    <a:cubicBezTo>
                      <a:pt x="263" y="148"/>
                      <a:pt x="263" y="148"/>
                      <a:pt x="263" y="148"/>
                    </a:cubicBezTo>
                    <a:cubicBezTo>
                      <a:pt x="263" y="113"/>
                      <a:pt x="263" y="113"/>
                      <a:pt x="263" y="113"/>
                    </a:cubicBezTo>
                    <a:cubicBezTo>
                      <a:pt x="49" y="113"/>
                      <a:pt x="49" y="113"/>
                      <a:pt x="49" y="113"/>
                    </a:cubicBezTo>
                    <a:cubicBezTo>
                      <a:pt x="49" y="91"/>
                      <a:pt x="49" y="91"/>
                      <a:pt x="49" y="91"/>
                    </a:cubicBezTo>
                    <a:cubicBezTo>
                      <a:pt x="263" y="91"/>
                      <a:pt x="263" y="91"/>
                      <a:pt x="263" y="91"/>
                    </a:cubicBezTo>
                    <a:cubicBezTo>
                      <a:pt x="263" y="0"/>
                      <a:pt x="263" y="0"/>
                      <a:pt x="26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" name="Freeform 8">
                <a:extLst>
                  <a:ext uri="{FF2B5EF4-FFF2-40B4-BE49-F238E27FC236}">
                    <a16:creationId xmlns:a16="http://schemas.microsoft.com/office/drawing/2014/main" id="{DAE4DF06-7763-409A-A802-E2E78BAE3A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866" y="5282404"/>
                <a:ext cx="244269" cy="420685"/>
              </a:xfrm>
              <a:custGeom>
                <a:avLst/>
                <a:gdLst>
                  <a:gd name="T0" fmla="*/ 36 w 72"/>
                  <a:gd name="T1" fmla="*/ 0 h 124"/>
                  <a:gd name="T2" fmla="*/ 0 w 72"/>
                  <a:gd name="T3" fmla="*/ 0 h 124"/>
                  <a:gd name="T4" fmla="*/ 0 w 72"/>
                  <a:gd name="T5" fmla="*/ 124 h 124"/>
                  <a:gd name="T6" fmla="*/ 36 w 72"/>
                  <a:gd name="T7" fmla="*/ 124 h 124"/>
                  <a:gd name="T8" fmla="*/ 36 w 72"/>
                  <a:gd name="T9" fmla="*/ 65 h 124"/>
                  <a:gd name="T10" fmla="*/ 72 w 72"/>
                  <a:gd name="T11" fmla="*/ 65 h 124"/>
                  <a:gd name="T12" fmla="*/ 72 w 72"/>
                  <a:gd name="T13" fmla="*/ 37 h 124"/>
                  <a:gd name="T14" fmla="*/ 36 w 72"/>
                  <a:gd name="T15" fmla="*/ 37 h 124"/>
                  <a:gd name="T16" fmla="*/ 36 w 72"/>
                  <a:gd name="T17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124">
                    <a:moveTo>
                      <a:pt x="36" y="0"/>
                    </a:moveTo>
                    <a:lnTo>
                      <a:pt x="0" y="0"/>
                    </a:lnTo>
                    <a:lnTo>
                      <a:pt x="0" y="124"/>
                    </a:lnTo>
                    <a:lnTo>
                      <a:pt x="36" y="124"/>
                    </a:lnTo>
                    <a:lnTo>
                      <a:pt x="36" y="65"/>
                    </a:lnTo>
                    <a:lnTo>
                      <a:pt x="72" y="65"/>
                    </a:lnTo>
                    <a:lnTo>
                      <a:pt x="72" y="37"/>
                    </a:lnTo>
                    <a:lnTo>
                      <a:pt x="36" y="37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" name="Freeform 9">
                <a:extLst>
                  <a:ext uri="{FF2B5EF4-FFF2-40B4-BE49-F238E27FC236}">
                    <a16:creationId xmlns:a16="http://schemas.microsoft.com/office/drawing/2014/main" id="{37C553AA-A63C-41F0-BBC0-EBE3C554A6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5941" y="5740408"/>
                <a:ext cx="709060" cy="318907"/>
              </a:xfrm>
              <a:custGeom>
                <a:avLst/>
                <a:gdLst>
                  <a:gd name="T0" fmla="*/ 0 w 209"/>
                  <a:gd name="T1" fmla="*/ 28 h 94"/>
                  <a:gd name="T2" fmla="*/ 173 w 209"/>
                  <a:gd name="T3" fmla="*/ 28 h 94"/>
                  <a:gd name="T4" fmla="*/ 173 w 209"/>
                  <a:gd name="T5" fmla="*/ 94 h 94"/>
                  <a:gd name="T6" fmla="*/ 209 w 209"/>
                  <a:gd name="T7" fmla="*/ 94 h 94"/>
                  <a:gd name="T8" fmla="*/ 209 w 209"/>
                  <a:gd name="T9" fmla="*/ 0 h 94"/>
                  <a:gd name="T10" fmla="*/ 0 w 209"/>
                  <a:gd name="T11" fmla="*/ 0 h 94"/>
                  <a:gd name="T12" fmla="*/ 0 w 209"/>
                  <a:gd name="T13" fmla="*/ 28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9" h="94">
                    <a:moveTo>
                      <a:pt x="0" y="28"/>
                    </a:moveTo>
                    <a:lnTo>
                      <a:pt x="173" y="28"/>
                    </a:lnTo>
                    <a:lnTo>
                      <a:pt x="173" y="94"/>
                    </a:lnTo>
                    <a:lnTo>
                      <a:pt x="209" y="94"/>
                    </a:lnTo>
                    <a:lnTo>
                      <a:pt x="209" y="0"/>
                    </a:lnTo>
                    <a:lnTo>
                      <a:pt x="0" y="0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16" name="Freeform 10">
                <a:extLst>
                  <a:ext uri="{FF2B5EF4-FFF2-40B4-BE49-F238E27FC236}">
                    <a16:creationId xmlns:a16="http://schemas.microsoft.com/office/drawing/2014/main" id="{BFB34583-E131-4EA2-BB5B-B4EF050E965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97555" y="5238300"/>
                <a:ext cx="590318" cy="447826"/>
              </a:xfrm>
              <a:custGeom>
                <a:avLst/>
                <a:gdLst>
                  <a:gd name="T0" fmla="*/ 24 w 226"/>
                  <a:gd name="T1" fmla="*/ 99 h 171"/>
                  <a:gd name="T2" fmla="*/ 52 w 226"/>
                  <a:gd name="T3" fmla="*/ 152 h 171"/>
                  <a:gd name="T4" fmla="*/ 115 w 226"/>
                  <a:gd name="T5" fmla="*/ 171 h 171"/>
                  <a:gd name="T6" fmla="*/ 177 w 226"/>
                  <a:gd name="T7" fmla="*/ 152 h 171"/>
                  <a:gd name="T8" fmla="*/ 205 w 226"/>
                  <a:gd name="T9" fmla="*/ 99 h 171"/>
                  <a:gd name="T10" fmla="*/ 200 w 226"/>
                  <a:gd name="T11" fmla="*/ 80 h 171"/>
                  <a:gd name="T12" fmla="*/ 189 w 226"/>
                  <a:gd name="T13" fmla="*/ 64 h 171"/>
                  <a:gd name="T14" fmla="*/ 226 w 226"/>
                  <a:gd name="T15" fmla="*/ 64 h 171"/>
                  <a:gd name="T16" fmla="*/ 226 w 226"/>
                  <a:gd name="T17" fmla="*/ 29 h 171"/>
                  <a:gd name="T18" fmla="*/ 139 w 226"/>
                  <a:gd name="T19" fmla="*/ 29 h 171"/>
                  <a:gd name="T20" fmla="*/ 139 w 226"/>
                  <a:gd name="T21" fmla="*/ 0 h 171"/>
                  <a:gd name="T22" fmla="*/ 89 w 226"/>
                  <a:gd name="T23" fmla="*/ 0 h 171"/>
                  <a:gd name="T24" fmla="*/ 89 w 226"/>
                  <a:gd name="T25" fmla="*/ 29 h 171"/>
                  <a:gd name="T26" fmla="*/ 0 w 226"/>
                  <a:gd name="T27" fmla="*/ 29 h 171"/>
                  <a:gd name="T28" fmla="*/ 0 w 226"/>
                  <a:gd name="T29" fmla="*/ 64 h 171"/>
                  <a:gd name="T30" fmla="*/ 40 w 226"/>
                  <a:gd name="T31" fmla="*/ 64 h 171"/>
                  <a:gd name="T32" fmla="*/ 28 w 226"/>
                  <a:gd name="T33" fmla="*/ 80 h 171"/>
                  <a:gd name="T34" fmla="*/ 24 w 226"/>
                  <a:gd name="T35" fmla="*/ 99 h 171"/>
                  <a:gd name="T36" fmla="*/ 83 w 226"/>
                  <a:gd name="T37" fmla="*/ 74 h 171"/>
                  <a:gd name="T38" fmla="*/ 114 w 226"/>
                  <a:gd name="T39" fmla="*/ 64 h 171"/>
                  <a:gd name="T40" fmla="*/ 145 w 226"/>
                  <a:gd name="T41" fmla="*/ 74 h 171"/>
                  <a:gd name="T42" fmla="*/ 159 w 226"/>
                  <a:gd name="T43" fmla="*/ 100 h 171"/>
                  <a:gd name="T44" fmla="*/ 145 w 226"/>
                  <a:gd name="T45" fmla="*/ 125 h 171"/>
                  <a:gd name="T46" fmla="*/ 114 w 226"/>
                  <a:gd name="T47" fmla="*/ 136 h 171"/>
                  <a:gd name="T48" fmla="*/ 83 w 226"/>
                  <a:gd name="T49" fmla="*/ 125 h 171"/>
                  <a:gd name="T50" fmla="*/ 70 w 226"/>
                  <a:gd name="T51" fmla="*/ 100 h 171"/>
                  <a:gd name="T52" fmla="*/ 83 w 226"/>
                  <a:gd name="T53" fmla="*/ 74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6" h="171">
                    <a:moveTo>
                      <a:pt x="24" y="99"/>
                    </a:moveTo>
                    <a:cubicBezTo>
                      <a:pt x="24" y="120"/>
                      <a:pt x="34" y="138"/>
                      <a:pt x="52" y="152"/>
                    </a:cubicBezTo>
                    <a:cubicBezTo>
                      <a:pt x="70" y="165"/>
                      <a:pt x="91" y="171"/>
                      <a:pt x="115" y="171"/>
                    </a:cubicBezTo>
                    <a:cubicBezTo>
                      <a:pt x="140" y="171"/>
                      <a:pt x="160" y="165"/>
                      <a:pt x="177" y="152"/>
                    </a:cubicBezTo>
                    <a:cubicBezTo>
                      <a:pt x="196" y="138"/>
                      <a:pt x="205" y="120"/>
                      <a:pt x="205" y="99"/>
                    </a:cubicBezTo>
                    <a:cubicBezTo>
                      <a:pt x="205" y="92"/>
                      <a:pt x="203" y="86"/>
                      <a:pt x="200" y="80"/>
                    </a:cubicBezTo>
                    <a:cubicBezTo>
                      <a:pt x="198" y="74"/>
                      <a:pt x="194" y="69"/>
                      <a:pt x="189" y="64"/>
                    </a:cubicBezTo>
                    <a:cubicBezTo>
                      <a:pt x="226" y="64"/>
                      <a:pt x="226" y="64"/>
                      <a:pt x="226" y="64"/>
                    </a:cubicBezTo>
                    <a:cubicBezTo>
                      <a:pt x="226" y="29"/>
                      <a:pt x="226" y="29"/>
                      <a:pt x="226" y="29"/>
                    </a:cubicBezTo>
                    <a:cubicBezTo>
                      <a:pt x="139" y="29"/>
                      <a:pt x="139" y="29"/>
                      <a:pt x="139" y="29"/>
                    </a:cubicBezTo>
                    <a:cubicBezTo>
                      <a:pt x="139" y="0"/>
                      <a:pt x="139" y="0"/>
                      <a:pt x="13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29"/>
                      <a:pt x="89" y="29"/>
                      <a:pt x="89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40" y="64"/>
                      <a:pt x="40" y="64"/>
                      <a:pt x="40" y="64"/>
                    </a:cubicBezTo>
                    <a:cubicBezTo>
                      <a:pt x="35" y="69"/>
                      <a:pt x="31" y="74"/>
                      <a:pt x="28" y="80"/>
                    </a:cubicBezTo>
                    <a:cubicBezTo>
                      <a:pt x="26" y="86"/>
                      <a:pt x="24" y="92"/>
                      <a:pt x="24" y="99"/>
                    </a:cubicBezTo>
                    <a:close/>
                    <a:moveTo>
                      <a:pt x="83" y="74"/>
                    </a:moveTo>
                    <a:cubicBezTo>
                      <a:pt x="92" y="67"/>
                      <a:pt x="103" y="64"/>
                      <a:pt x="114" y="64"/>
                    </a:cubicBezTo>
                    <a:cubicBezTo>
                      <a:pt x="126" y="64"/>
                      <a:pt x="136" y="67"/>
                      <a:pt x="145" y="74"/>
                    </a:cubicBezTo>
                    <a:cubicBezTo>
                      <a:pt x="154" y="81"/>
                      <a:pt x="159" y="90"/>
                      <a:pt x="159" y="100"/>
                    </a:cubicBezTo>
                    <a:cubicBezTo>
                      <a:pt x="159" y="110"/>
                      <a:pt x="154" y="118"/>
                      <a:pt x="145" y="125"/>
                    </a:cubicBezTo>
                    <a:cubicBezTo>
                      <a:pt x="136" y="133"/>
                      <a:pt x="126" y="136"/>
                      <a:pt x="114" y="136"/>
                    </a:cubicBezTo>
                    <a:cubicBezTo>
                      <a:pt x="103" y="136"/>
                      <a:pt x="92" y="133"/>
                      <a:pt x="83" y="125"/>
                    </a:cubicBezTo>
                    <a:cubicBezTo>
                      <a:pt x="75" y="118"/>
                      <a:pt x="70" y="110"/>
                      <a:pt x="70" y="100"/>
                    </a:cubicBezTo>
                    <a:cubicBezTo>
                      <a:pt x="70" y="90"/>
                      <a:pt x="75" y="81"/>
                      <a:pt x="83" y="7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" name="Freeform 11">
                <a:extLst>
                  <a:ext uri="{FF2B5EF4-FFF2-40B4-BE49-F238E27FC236}">
                    <a16:creationId xmlns:a16="http://schemas.microsoft.com/office/drawing/2014/main" id="{7721538B-CD74-48BC-A329-316906914B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0261" y="5282405"/>
                <a:ext cx="329084" cy="776910"/>
              </a:xfrm>
              <a:custGeom>
                <a:avLst/>
                <a:gdLst>
                  <a:gd name="T0" fmla="*/ 63 w 97"/>
                  <a:gd name="T1" fmla="*/ 74 h 229"/>
                  <a:gd name="T2" fmla="*/ 33 w 97"/>
                  <a:gd name="T3" fmla="*/ 74 h 229"/>
                  <a:gd name="T4" fmla="*/ 33 w 97"/>
                  <a:gd name="T5" fmla="*/ 0 h 229"/>
                  <a:gd name="T6" fmla="*/ 0 w 97"/>
                  <a:gd name="T7" fmla="*/ 0 h 229"/>
                  <a:gd name="T8" fmla="*/ 0 w 97"/>
                  <a:gd name="T9" fmla="*/ 229 h 229"/>
                  <a:gd name="T10" fmla="*/ 33 w 97"/>
                  <a:gd name="T11" fmla="*/ 229 h 229"/>
                  <a:gd name="T12" fmla="*/ 33 w 97"/>
                  <a:gd name="T13" fmla="*/ 102 h 229"/>
                  <a:gd name="T14" fmla="*/ 63 w 97"/>
                  <a:gd name="T15" fmla="*/ 102 h 229"/>
                  <a:gd name="T16" fmla="*/ 63 w 97"/>
                  <a:gd name="T17" fmla="*/ 229 h 229"/>
                  <a:gd name="T18" fmla="*/ 97 w 97"/>
                  <a:gd name="T19" fmla="*/ 229 h 229"/>
                  <a:gd name="T20" fmla="*/ 97 w 97"/>
                  <a:gd name="T21" fmla="*/ 0 h 229"/>
                  <a:gd name="T22" fmla="*/ 63 w 97"/>
                  <a:gd name="T23" fmla="*/ 0 h 229"/>
                  <a:gd name="T24" fmla="*/ 63 w 97"/>
                  <a:gd name="T25" fmla="*/ 74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7" h="229">
                    <a:moveTo>
                      <a:pt x="63" y="74"/>
                    </a:moveTo>
                    <a:lnTo>
                      <a:pt x="33" y="74"/>
                    </a:lnTo>
                    <a:lnTo>
                      <a:pt x="33" y="0"/>
                    </a:lnTo>
                    <a:lnTo>
                      <a:pt x="0" y="0"/>
                    </a:lnTo>
                    <a:lnTo>
                      <a:pt x="0" y="229"/>
                    </a:lnTo>
                    <a:lnTo>
                      <a:pt x="33" y="229"/>
                    </a:lnTo>
                    <a:lnTo>
                      <a:pt x="33" y="102"/>
                    </a:lnTo>
                    <a:lnTo>
                      <a:pt x="63" y="102"/>
                    </a:lnTo>
                    <a:lnTo>
                      <a:pt x="63" y="229"/>
                    </a:lnTo>
                    <a:lnTo>
                      <a:pt x="97" y="229"/>
                    </a:lnTo>
                    <a:lnTo>
                      <a:pt x="97" y="0"/>
                    </a:lnTo>
                    <a:lnTo>
                      <a:pt x="63" y="0"/>
                    </a:lnTo>
                    <a:lnTo>
                      <a:pt x="63" y="7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18" name="Freeform 12">
                <a:extLst>
                  <a:ext uri="{FF2B5EF4-FFF2-40B4-BE49-F238E27FC236}">
                    <a16:creationId xmlns:a16="http://schemas.microsoft.com/office/drawing/2014/main" id="{B87B850D-214D-42EF-AC8A-2C4D28BDE4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863" y="5282404"/>
                <a:ext cx="386760" cy="576746"/>
              </a:xfrm>
              <a:custGeom>
                <a:avLst/>
                <a:gdLst>
                  <a:gd name="T0" fmla="*/ 46 w 148"/>
                  <a:gd name="T1" fmla="*/ 36 h 219"/>
                  <a:gd name="T2" fmla="*/ 141 w 148"/>
                  <a:gd name="T3" fmla="*/ 36 h 219"/>
                  <a:gd name="T4" fmla="*/ 141 w 148"/>
                  <a:gd name="T5" fmla="*/ 0 h 219"/>
                  <a:gd name="T6" fmla="*/ 0 w 148"/>
                  <a:gd name="T7" fmla="*/ 0 h 219"/>
                  <a:gd name="T8" fmla="*/ 0 w 148"/>
                  <a:gd name="T9" fmla="*/ 196 h 219"/>
                  <a:gd name="T10" fmla="*/ 9 w 148"/>
                  <a:gd name="T11" fmla="*/ 215 h 219"/>
                  <a:gd name="T12" fmla="*/ 29 w 148"/>
                  <a:gd name="T13" fmla="*/ 219 h 219"/>
                  <a:gd name="T14" fmla="*/ 148 w 148"/>
                  <a:gd name="T15" fmla="*/ 219 h 219"/>
                  <a:gd name="T16" fmla="*/ 148 w 148"/>
                  <a:gd name="T17" fmla="*/ 182 h 219"/>
                  <a:gd name="T18" fmla="*/ 46 w 148"/>
                  <a:gd name="T19" fmla="*/ 182 h 219"/>
                  <a:gd name="T20" fmla="*/ 46 w 148"/>
                  <a:gd name="T21" fmla="*/ 36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8" h="219">
                    <a:moveTo>
                      <a:pt x="46" y="36"/>
                    </a:moveTo>
                    <a:cubicBezTo>
                      <a:pt x="141" y="36"/>
                      <a:pt x="141" y="36"/>
                      <a:pt x="141" y="36"/>
                    </a:cubicBezTo>
                    <a:cubicBezTo>
                      <a:pt x="141" y="0"/>
                      <a:pt x="141" y="0"/>
                      <a:pt x="14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0" y="205"/>
                      <a:pt x="3" y="211"/>
                      <a:pt x="9" y="215"/>
                    </a:cubicBezTo>
                    <a:cubicBezTo>
                      <a:pt x="13" y="217"/>
                      <a:pt x="20" y="219"/>
                      <a:pt x="29" y="219"/>
                    </a:cubicBezTo>
                    <a:cubicBezTo>
                      <a:pt x="148" y="219"/>
                      <a:pt x="148" y="219"/>
                      <a:pt x="148" y="219"/>
                    </a:cubicBezTo>
                    <a:cubicBezTo>
                      <a:pt x="148" y="182"/>
                      <a:pt x="148" y="182"/>
                      <a:pt x="148" y="182"/>
                    </a:cubicBezTo>
                    <a:cubicBezTo>
                      <a:pt x="46" y="182"/>
                      <a:pt x="46" y="182"/>
                      <a:pt x="46" y="182"/>
                    </a:cubicBezTo>
                    <a:lnTo>
                      <a:pt x="46" y="3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" name="Freeform 13">
                <a:extLst>
                  <a:ext uri="{FF2B5EF4-FFF2-40B4-BE49-F238E27FC236}">
                    <a16:creationId xmlns:a16="http://schemas.microsoft.com/office/drawing/2014/main" id="{23C5184C-DCC8-4478-B047-8B68038E83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1773" y="5282404"/>
                <a:ext cx="668348" cy="559783"/>
              </a:xfrm>
              <a:custGeom>
                <a:avLst/>
                <a:gdLst>
                  <a:gd name="T0" fmla="*/ 162 w 197"/>
                  <a:gd name="T1" fmla="*/ 165 h 165"/>
                  <a:gd name="T2" fmla="*/ 197 w 197"/>
                  <a:gd name="T3" fmla="*/ 165 h 165"/>
                  <a:gd name="T4" fmla="*/ 197 w 197"/>
                  <a:gd name="T5" fmla="*/ 0 h 165"/>
                  <a:gd name="T6" fmla="*/ 0 w 197"/>
                  <a:gd name="T7" fmla="*/ 0 h 165"/>
                  <a:gd name="T8" fmla="*/ 0 w 197"/>
                  <a:gd name="T9" fmla="*/ 28 h 165"/>
                  <a:gd name="T10" fmla="*/ 162 w 197"/>
                  <a:gd name="T11" fmla="*/ 28 h 165"/>
                  <a:gd name="T12" fmla="*/ 162 w 197"/>
                  <a:gd name="T13" fmla="*/ 16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7" h="165">
                    <a:moveTo>
                      <a:pt x="162" y="165"/>
                    </a:moveTo>
                    <a:lnTo>
                      <a:pt x="197" y="165"/>
                    </a:lnTo>
                    <a:lnTo>
                      <a:pt x="197" y="0"/>
                    </a:lnTo>
                    <a:lnTo>
                      <a:pt x="0" y="0"/>
                    </a:lnTo>
                    <a:lnTo>
                      <a:pt x="0" y="28"/>
                    </a:lnTo>
                    <a:lnTo>
                      <a:pt x="162" y="28"/>
                    </a:lnTo>
                    <a:lnTo>
                      <a:pt x="162" y="16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" name="Freeform 14">
                <a:extLst>
                  <a:ext uri="{FF2B5EF4-FFF2-40B4-BE49-F238E27FC236}">
                    <a16:creationId xmlns:a16="http://schemas.microsoft.com/office/drawing/2014/main" id="{56180FFF-D8FF-4667-BB5B-A9104C021F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4098" y="5604703"/>
                <a:ext cx="797268" cy="413900"/>
              </a:xfrm>
              <a:custGeom>
                <a:avLst/>
                <a:gdLst>
                  <a:gd name="T0" fmla="*/ 144 w 235"/>
                  <a:gd name="T1" fmla="*/ 94 h 122"/>
                  <a:gd name="T2" fmla="*/ 144 w 235"/>
                  <a:gd name="T3" fmla="*/ 0 h 122"/>
                  <a:gd name="T4" fmla="*/ 108 w 235"/>
                  <a:gd name="T5" fmla="*/ 0 h 122"/>
                  <a:gd name="T6" fmla="*/ 108 w 235"/>
                  <a:gd name="T7" fmla="*/ 94 h 122"/>
                  <a:gd name="T8" fmla="*/ 78 w 235"/>
                  <a:gd name="T9" fmla="*/ 94 h 122"/>
                  <a:gd name="T10" fmla="*/ 78 w 235"/>
                  <a:gd name="T11" fmla="*/ 0 h 122"/>
                  <a:gd name="T12" fmla="*/ 43 w 235"/>
                  <a:gd name="T13" fmla="*/ 0 h 122"/>
                  <a:gd name="T14" fmla="*/ 43 w 235"/>
                  <a:gd name="T15" fmla="*/ 94 h 122"/>
                  <a:gd name="T16" fmla="*/ 0 w 235"/>
                  <a:gd name="T17" fmla="*/ 94 h 122"/>
                  <a:gd name="T18" fmla="*/ 0 w 235"/>
                  <a:gd name="T19" fmla="*/ 122 h 122"/>
                  <a:gd name="T20" fmla="*/ 235 w 235"/>
                  <a:gd name="T21" fmla="*/ 122 h 122"/>
                  <a:gd name="T22" fmla="*/ 235 w 235"/>
                  <a:gd name="T23" fmla="*/ 94 h 122"/>
                  <a:gd name="T24" fmla="*/ 144 w 235"/>
                  <a:gd name="T25" fmla="*/ 94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5" h="122">
                    <a:moveTo>
                      <a:pt x="144" y="94"/>
                    </a:moveTo>
                    <a:lnTo>
                      <a:pt x="144" y="0"/>
                    </a:lnTo>
                    <a:lnTo>
                      <a:pt x="108" y="0"/>
                    </a:lnTo>
                    <a:lnTo>
                      <a:pt x="108" y="94"/>
                    </a:lnTo>
                    <a:lnTo>
                      <a:pt x="78" y="94"/>
                    </a:lnTo>
                    <a:lnTo>
                      <a:pt x="78" y="0"/>
                    </a:lnTo>
                    <a:lnTo>
                      <a:pt x="43" y="0"/>
                    </a:lnTo>
                    <a:lnTo>
                      <a:pt x="43" y="94"/>
                    </a:lnTo>
                    <a:lnTo>
                      <a:pt x="0" y="94"/>
                    </a:lnTo>
                    <a:lnTo>
                      <a:pt x="0" y="122"/>
                    </a:lnTo>
                    <a:lnTo>
                      <a:pt x="235" y="122"/>
                    </a:lnTo>
                    <a:lnTo>
                      <a:pt x="235" y="94"/>
                    </a:lnTo>
                    <a:lnTo>
                      <a:pt x="144" y="9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21" name="Freeform 15">
                <a:extLst>
                  <a:ext uri="{FF2B5EF4-FFF2-40B4-BE49-F238E27FC236}">
                    <a16:creationId xmlns:a16="http://schemas.microsoft.com/office/drawing/2014/main" id="{0FCEEAA5-302A-4114-A9CD-0A5C8CD780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57261" y="5275618"/>
                <a:ext cx="810838" cy="240876"/>
              </a:xfrm>
              <a:custGeom>
                <a:avLst/>
                <a:gdLst>
                  <a:gd name="T0" fmla="*/ 86 w 310"/>
                  <a:gd name="T1" fmla="*/ 81 h 92"/>
                  <a:gd name="T2" fmla="*/ 155 w 310"/>
                  <a:gd name="T3" fmla="*/ 45 h 92"/>
                  <a:gd name="T4" fmla="*/ 224 w 310"/>
                  <a:gd name="T5" fmla="*/ 81 h 92"/>
                  <a:gd name="T6" fmla="*/ 302 w 310"/>
                  <a:gd name="T7" fmla="*/ 92 h 92"/>
                  <a:gd name="T8" fmla="*/ 310 w 310"/>
                  <a:gd name="T9" fmla="*/ 55 h 92"/>
                  <a:gd name="T10" fmla="*/ 310 w 310"/>
                  <a:gd name="T11" fmla="*/ 55 h 92"/>
                  <a:gd name="T12" fmla="*/ 222 w 310"/>
                  <a:gd name="T13" fmla="*/ 39 h 92"/>
                  <a:gd name="T14" fmla="*/ 179 w 310"/>
                  <a:gd name="T15" fmla="*/ 0 h 92"/>
                  <a:gd name="T16" fmla="*/ 131 w 310"/>
                  <a:gd name="T17" fmla="*/ 0 h 92"/>
                  <a:gd name="T18" fmla="*/ 87 w 310"/>
                  <a:gd name="T19" fmla="*/ 39 h 92"/>
                  <a:gd name="T20" fmla="*/ 0 w 310"/>
                  <a:gd name="T21" fmla="*/ 56 h 92"/>
                  <a:gd name="T22" fmla="*/ 0 w 310"/>
                  <a:gd name="T23" fmla="*/ 56 h 92"/>
                  <a:gd name="T24" fmla="*/ 8 w 310"/>
                  <a:gd name="T25" fmla="*/ 92 h 92"/>
                  <a:gd name="T26" fmla="*/ 86 w 310"/>
                  <a:gd name="T27" fmla="*/ 81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0" h="92">
                    <a:moveTo>
                      <a:pt x="86" y="81"/>
                    </a:moveTo>
                    <a:cubicBezTo>
                      <a:pt x="118" y="73"/>
                      <a:pt x="141" y="61"/>
                      <a:pt x="155" y="45"/>
                    </a:cubicBezTo>
                    <a:cubicBezTo>
                      <a:pt x="168" y="61"/>
                      <a:pt x="191" y="73"/>
                      <a:pt x="224" y="81"/>
                    </a:cubicBezTo>
                    <a:cubicBezTo>
                      <a:pt x="247" y="86"/>
                      <a:pt x="273" y="91"/>
                      <a:pt x="302" y="92"/>
                    </a:cubicBezTo>
                    <a:cubicBezTo>
                      <a:pt x="310" y="55"/>
                      <a:pt x="310" y="55"/>
                      <a:pt x="310" y="55"/>
                    </a:cubicBezTo>
                    <a:cubicBezTo>
                      <a:pt x="310" y="55"/>
                      <a:pt x="310" y="55"/>
                      <a:pt x="310" y="55"/>
                    </a:cubicBezTo>
                    <a:cubicBezTo>
                      <a:pt x="270" y="54"/>
                      <a:pt x="243" y="47"/>
                      <a:pt x="222" y="39"/>
                    </a:cubicBezTo>
                    <a:cubicBezTo>
                      <a:pt x="197" y="29"/>
                      <a:pt x="179" y="14"/>
                      <a:pt x="179" y="0"/>
                    </a:cubicBezTo>
                    <a:cubicBezTo>
                      <a:pt x="131" y="0"/>
                      <a:pt x="131" y="0"/>
                      <a:pt x="131" y="0"/>
                    </a:cubicBezTo>
                    <a:cubicBezTo>
                      <a:pt x="131" y="12"/>
                      <a:pt x="113" y="29"/>
                      <a:pt x="87" y="39"/>
                    </a:cubicBezTo>
                    <a:cubicBezTo>
                      <a:pt x="67" y="47"/>
                      <a:pt x="40" y="54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8" y="92"/>
                      <a:pt x="8" y="92"/>
                      <a:pt x="8" y="92"/>
                    </a:cubicBezTo>
                    <a:cubicBezTo>
                      <a:pt x="36" y="92"/>
                      <a:pt x="62" y="87"/>
                      <a:pt x="86" y="8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2" name="Freeform 16">
                <a:extLst>
                  <a:ext uri="{FF2B5EF4-FFF2-40B4-BE49-F238E27FC236}">
                    <a16:creationId xmlns:a16="http://schemas.microsoft.com/office/drawing/2014/main" id="{0CDF62ED-4FBE-4BE1-B3FD-489C081F59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1251" y="5285796"/>
                <a:ext cx="614066" cy="329084"/>
              </a:xfrm>
              <a:custGeom>
                <a:avLst/>
                <a:gdLst>
                  <a:gd name="T0" fmla="*/ 119 w 236"/>
                  <a:gd name="T1" fmla="*/ 70 h 126"/>
                  <a:gd name="T2" fmla="*/ 165 w 236"/>
                  <a:gd name="T3" fmla="*/ 108 h 126"/>
                  <a:gd name="T4" fmla="*/ 227 w 236"/>
                  <a:gd name="T5" fmla="*/ 126 h 126"/>
                  <a:gd name="T6" fmla="*/ 236 w 236"/>
                  <a:gd name="T7" fmla="*/ 89 h 126"/>
                  <a:gd name="T8" fmla="*/ 158 w 236"/>
                  <a:gd name="T9" fmla="*/ 51 h 126"/>
                  <a:gd name="T10" fmla="*/ 143 w 236"/>
                  <a:gd name="T11" fmla="*/ 0 h 126"/>
                  <a:gd name="T12" fmla="*/ 93 w 236"/>
                  <a:gd name="T13" fmla="*/ 0 h 126"/>
                  <a:gd name="T14" fmla="*/ 78 w 236"/>
                  <a:gd name="T15" fmla="*/ 52 h 126"/>
                  <a:gd name="T16" fmla="*/ 0 w 236"/>
                  <a:gd name="T17" fmla="*/ 89 h 126"/>
                  <a:gd name="T18" fmla="*/ 0 w 236"/>
                  <a:gd name="T19" fmla="*/ 90 h 126"/>
                  <a:gd name="T20" fmla="*/ 8 w 236"/>
                  <a:gd name="T21" fmla="*/ 126 h 126"/>
                  <a:gd name="T22" fmla="*/ 69 w 236"/>
                  <a:gd name="T23" fmla="*/ 109 h 126"/>
                  <a:gd name="T24" fmla="*/ 119 w 236"/>
                  <a:gd name="T25" fmla="*/ 7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6" h="126">
                    <a:moveTo>
                      <a:pt x="119" y="70"/>
                    </a:moveTo>
                    <a:cubicBezTo>
                      <a:pt x="131" y="86"/>
                      <a:pt x="146" y="99"/>
                      <a:pt x="165" y="108"/>
                    </a:cubicBezTo>
                    <a:cubicBezTo>
                      <a:pt x="180" y="116"/>
                      <a:pt x="209" y="124"/>
                      <a:pt x="227" y="126"/>
                    </a:cubicBezTo>
                    <a:cubicBezTo>
                      <a:pt x="236" y="89"/>
                      <a:pt x="236" y="89"/>
                      <a:pt x="236" y="89"/>
                    </a:cubicBezTo>
                    <a:cubicBezTo>
                      <a:pt x="205" y="85"/>
                      <a:pt x="172" y="69"/>
                      <a:pt x="158" y="51"/>
                    </a:cubicBezTo>
                    <a:cubicBezTo>
                      <a:pt x="148" y="37"/>
                      <a:pt x="143" y="22"/>
                      <a:pt x="143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3" y="22"/>
                      <a:pt x="88" y="38"/>
                      <a:pt x="78" y="52"/>
                    </a:cubicBezTo>
                    <a:cubicBezTo>
                      <a:pt x="64" y="69"/>
                      <a:pt x="31" y="86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8" y="126"/>
                      <a:pt x="8" y="126"/>
                      <a:pt x="8" y="126"/>
                    </a:cubicBezTo>
                    <a:cubicBezTo>
                      <a:pt x="25" y="124"/>
                      <a:pt x="53" y="116"/>
                      <a:pt x="69" y="109"/>
                    </a:cubicBezTo>
                    <a:cubicBezTo>
                      <a:pt x="90" y="99"/>
                      <a:pt x="107" y="86"/>
                      <a:pt x="119" y="7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EC380007-5AA7-455C-BEFF-5D74CF1DE29B}"/>
              </a:ext>
            </a:extLst>
          </p:cNvPr>
          <p:cNvSpPr/>
          <p:nvPr/>
        </p:nvSpPr>
        <p:spPr>
          <a:xfrm>
            <a:off x="476250" y="2767281"/>
            <a:ext cx="11239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600" b="1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중소기업대학원 소개</a:t>
            </a:r>
            <a:endParaRPr kumimoji="0" lang="en-US" altLang="ko-KR" sz="9600" b="1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4077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2F4F1359-0242-4876-9F64-4D70224E906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/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794DECE6-7B1C-4798-A3BE-1FAA11EC6989}"/>
              </a:ext>
            </a:extLst>
          </p:cNvPr>
          <p:cNvGrpSpPr/>
          <p:nvPr/>
        </p:nvGrpSpPr>
        <p:grpSpPr>
          <a:xfrm>
            <a:off x="9069723" y="6175255"/>
            <a:ext cx="3023123" cy="657574"/>
            <a:chOff x="395623" y="384055"/>
            <a:chExt cx="3023123" cy="657574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372E37FE-66A0-4CB4-8CFC-562AC176A2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76" b="36849" l="25879" r="76074">
                          <a14:foregroundMark x1="27051" y1="14974" x2="28809" y2="23958"/>
                          <a14:foregroundMark x1="39063" y1="18880" x2="41309" y2="25521"/>
                          <a14:foregroundMark x1="41309" y1="25521" x2="41211" y2="29688"/>
                          <a14:foregroundMark x1="37109" y1="15885" x2="40039" y2="25130"/>
                          <a14:foregroundMark x1="62500" y1="18490" x2="63184" y2="26953"/>
                          <a14:foregroundMark x1="71094" y1="10026" x2="71875" y2="21224"/>
                          <a14:foregroundMark x1="73828" y1="13021" x2="74219" y2="22526"/>
                          <a14:foregroundMark x1="70117" y1="23047" x2="73633" y2="26042"/>
                          <a14:foregroundMark x1="60840" y1="12370" x2="60840" y2="27474"/>
                          <a14:foregroundMark x1="60840" y1="27474" x2="61816" y2="32292"/>
                          <a14:foregroundMark x1="43457" y1="29167" x2="40625" y2="33203"/>
                          <a14:foregroundMark x1="27441" y1="10286" x2="30273" y2="22005"/>
                          <a14:foregroundMark x1="25879" y1="22005" x2="30566" y2="25521"/>
                          <a14:foregroundMark x1="30566" y1="25521" x2="32324" y2="24609"/>
                          <a14:foregroundMark x1="75586" y1="9635" x2="76074" y2="221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2" r="19394" b="58926"/>
            <a:stretch/>
          </p:blipFill>
          <p:spPr>
            <a:xfrm>
              <a:off x="395623" y="384055"/>
              <a:ext cx="1244722" cy="657574"/>
            </a:xfrm>
            <a:prstGeom prst="rect">
              <a:avLst/>
            </a:prstGeom>
          </p:spPr>
        </p:pic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1B2D845D-EEF5-491A-B05A-9DC8A3E6928A}"/>
                </a:ext>
              </a:extLst>
            </p:cNvPr>
            <p:cNvGrpSpPr/>
            <p:nvPr/>
          </p:nvGrpSpPr>
          <p:grpSpPr>
            <a:xfrm>
              <a:off x="1661534" y="541747"/>
              <a:ext cx="1757212" cy="351044"/>
              <a:chOff x="-1084402" y="5238300"/>
              <a:chExt cx="4525768" cy="895652"/>
            </a:xfrm>
          </p:grpSpPr>
          <p:sp>
            <p:nvSpPr>
              <p:cNvPr id="11" name="Freeform 5">
                <a:extLst>
                  <a:ext uri="{FF2B5EF4-FFF2-40B4-BE49-F238E27FC236}">
                    <a16:creationId xmlns:a16="http://schemas.microsoft.com/office/drawing/2014/main" id="{FB657218-41D7-4544-BE29-72F1B7A4C80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084402" y="5570777"/>
                <a:ext cx="868513" cy="563175"/>
              </a:xfrm>
              <a:custGeom>
                <a:avLst/>
                <a:gdLst>
                  <a:gd name="T0" fmla="*/ 0 w 333"/>
                  <a:gd name="T1" fmla="*/ 35 h 214"/>
                  <a:gd name="T2" fmla="*/ 140 w 333"/>
                  <a:gd name="T3" fmla="*/ 35 h 214"/>
                  <a:gd name="T4" fmla="*/ 140 w 333"/>
                  <a:gd name="T5" fmla="*/ 65 h 214"/>
                  <a:gd name="T6" fmla="*/ 49 w 333"/>
                  <a:gd name="T7" fmla="*/ 139 h 214"/>
                  <a:gd name="T8" fmla="*/ 158 w 333"/>
                  <a:gd name="T9" fmla="*/ 214 h 214"/>
                  <a:gd name="T10" fmla="*/ 171 w 333"/>
                  <a:gd name="T11" fmla="*/ 214 h 214"/>
                  <a:gd name="T12" fmla="*/ 280 w 333"/>
                  <a:gd name="T13" fmla="*/ 139 h 214"/>
                  <a:gd name="T14" fmla="*/ 192 w 333"/>
                  <a:gd name="T15" fmla="*/ 66 h 214"/>
                  <a:gd name="T16" fmla="*/ 192 w 333"/>
                  <a:gd name="T17" fmla="*/ 35 h 214"/>
                  <a:gd name="T18" fmla="*/ 333 w 333"/>
                  <a:gd name="T19" fmla="*/ 35 h 214"/>
                  <a:gd name="T20" fmla="*/ 333 w 333"/>
                  <a:gd name="T21" fmla="*/ 0 h 214"/>
                  <a:gd name="T22" fmla="*/ 0 w 333"/>
                  <a:gd name="T23" fmla="*/ 0 h 214"/>
                  <a:gd name="T24" fmla="*/ 0 w 333"/>
                  <a:gd name="T25" fmla="*/ 35 h 214"/>
                  <a:gd name="T26" fmla="*/ 229 w 333"/>
                  <a:gd name="T27" fmla="*/ 139 h 214"/>
                  <a:gd name="T28" fmla="*/ 164 w 333"/>
                  <a:gd name="T29" fmla="*/ 178 h 214"/>
                  <a:gd name="T30" fmla="*/ 100 w 333"/>
                  <a:gd name="T31" fmla="*/ 139 h 214"/>
                  <a:gd name="T32" fmla="*/ 164 w 333"/>
                  <a:gd name="T33" fmla="*/ 100 h 214"/>
                  <a:gd name="T34" fmla="*/ 229 w 333"/>
                  <a:gd name="T35" fmla="*/ 139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33" h="214">
                    <a:moveTo>
                      <a:pt x="0" y="35"/>
                    </a:moveTo>
                    <a:cubicBezTo>
                      <a:pt x="140" y="35"/>
                      <a:pt x="140" y="35"/>
                      <a:pt x="140" y="35"/>
                    </a:cubicBezTo>
                    <a:cubicBezTo>
                      <a:pt x="140" y="65"/>
                      <a:pt x="140" y="65"/>
                      <a:pt x="140" y="65"/>
                    </a:cubicBezTo>
                    <a:cubicBezTo>
                      <a:pt x="91" y="71"/>
                      <a:pt x="49" y="102"/>
                      <a:pt x="49" y="139"/>
                    </a:cubicBezTo>
                    <a:cubicBezTo>
                      <a:pt x="49" y="181"/>
                      <a:pt x="102" y="214"/>
                      <a:pt x="158" y="214"/>
                    </a:cubicBezTo>
                    <a:cubicBezTo>
                      <a:pt x="171" y="214"/>
                      <a:pt x="171" y="214"/>
                      <a:pt x="171" y="214"/>
                    </a:cubicBezTo>
                    <a:cubicBezTo>
                      <a:pt x="227" y="214"/>
                      <a:pt x="280" y="181"/>
                      <a:pt x="280" y="139"/>
                    </a:cubicBezTo>
                    <a:cubicBezTo>
                      <a:pt x="280" y="103"/>
                      <a:pt x="240" y="73"/>
                      <a:pt x="192" y="66"/>
                    </a:cubicBezTo>
                    <a:cubicBezTo>
                      <a:pt x="192" y="35"/>
                      <a:pt x="192" y="35"/>
                      <a:pt x="192" y="35"/>
                    </a:cubicBezTo>
                    <a:cubicBezTo>
                      <a:pt x="333" y="35"/>
                      <a:pt x="333" y="35"/>
                      <a:pt x="333" y="35"/>
                    </a:cubicBezTo>
                    <a:cubicBezTo>
                      <a:pt x="333" y="0"/>
                      <a:pt x="333" y="0"/>
                      <a:pt x="33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5"/>
                    </a:lnTo>
                    <a:close/>
                    <a:moveTo>
                      <a:pt x="229" y="139"/>
                    </a:moveTo>
                    <a:cubicBezTo>
                      <a:pt x="229" y="162"/>
                      <a:pt x="195" y="178"/>
                      <a:pt x="164" y="178"/>
                    </a:cubicBezTo>
                    <a:cubicBezTo>
                      <a:pt x="133" y="178"/>
                      <a:pt x="100" y="162"/>
                      <a:pt x="100" y="139"/>
                    </a:cubicBezTo>
                    <a:cubicBezTo>
                      <a:pt x="100" y="116"/>
                      <a:pt x="133" y="100"/>
                      <a:pt x="164" y="100"/>
                    </a:cubicBezTo>
                    <a:cubicBezTo>
                      <a:pt x="195" y="100"/>
                      <a:pt x="229" y="116"/>
                      <a:pt x="229" y="13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" name="Rectangle 6">
                <a:extLst>
                  <a:ext uri="{FF2B5EF4-FFF2-40B4-BE49-F238E27FC236}">
                    <a16:creationId xmlns:a16="http://schemas.microsoft.com/office/drawing/2014/main" id="{FCED1245-F85C-4673-A942-3BEE08F83D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4060" y="5282404"/>
                <a:ext cx="122135" cy="3460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3E0A9B1C-01C3-43C5-8FCD-6776ED1979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9116" y="5665770"/>
                <a:ext cx="685311" cy="390152"/>
              </a:xfrm>
              <a:custGeom>
                <a:avLst/>
                <a:gdLst>
                  <a:gd name="T0" fmla="*/ 0 w 263"/>
                  <a:gd name="T1" fmla="*/ 36 h 148"/>
                  <a:gd name="T2" fmla="*/ 216 w 263"/>
                  <a:gd name="T3" fmla="*/ 36 h 148"/>
                  <a:gd name="T4" fmla="*/ 216 w 263"/>
                  <a:gd name="T5" fmla="*/ 57 h 148"/>
                  <a:gd name="T6" fmla="*/ 0 w 263"/>
                  <a:gd name="T7" fmla="*/ 57 h 148"/>
                  <a:gd name="T8" fmla="*/ 0 w 263"/>
                  <a:gd name="T9" fmla="*/ 122 h 148"/>
                  <a:gd name="T10" fmla="*/ 7 w 263"/>
                  <a:gd name="T11" fmla="*/ 142 h 148"/>
                  <a:gd name="T12" fmla="*/ 28 w 263"/>
                  <a:gd name="T13" fmla="*/ 148 h 148"/>
                  <a:gd name="T14" fmla="*/ 263 w 263"/>
                  <a:gd name="T15" fmla="*/ 148 h 148"/>
                  <a:gd name="T16" fmla="*/ 263 w 263"/>
                  <a:gd name="T17" fmla="*/ 113 h 148"/>
                  <a:gd name="T18" fmla="*/ 49 w 263"/>
                  <a:gd name="T19" fmla="*/ 113 h 148"/>
                  <a:gd name="T20" fmla="*/ 49 w 263"/>
                  <a:gd name="T21" fmla="*/ 91 h 148"/>
                  <a:gd name="T22" fmla="*/ 263 w 263"/>
                  <a:gd name="T23" fmla="*/ 91 h 148"/>
                  <a:gd name="T24" fmla="*/ 263 w 263"/>
                  <a:gd name="T25" fmla="*/ 0 h 148"/>
                  <a:gd name="T26" fmla="*/ 0 w 263"/>
                  <a:gd name="T27" fmla="*/ 0 h 148"/>
                  <a:gd name="T28" fmla="*/ 0 w 263"/>
                  <a:gd name="T29" fmla="*/ 36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3" h="148">
                    <a:moveTo>
                      <a:pt x="0" y="36"/>
                    </a:moveTo>
                    <a:cubicBezTo>
                      <a:pt x="216" y="36"/>
                      <a:pt x="216" y="36"/>
                      <a:pt x="216" y="36"/>
                    </a:cubicBezTo>
                    <a:cubicBezTo>
                      <a:pt x="216" y="57"/>
                      <a:pt x="216" y="57"/>
                      <a:pt x="216" y="5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122"/>
                      <a:pt x="0" y="122"/>
                      <a:pt x="0" y="122"/>
                    </a:cubicBezTo>
                    <a:cubicBezTo>
                      <a:pt x="0" y="131"/>
                      <a:pt x="3" y="138"/>
                      <a:pt x="7" y="142"/>
                    </a:cubicBezTo>
                    <a:cubicBezTo>
                      <a:pt x="12" y="146"/>
                      <a:pt x="19" y="148"/>
                      <a:pt x="28" y="148"/>
                    </a:cubicBezTo>
                    <a:cubicBezTo>
                      <a:pt x="263" y="148"/>
                      <a:pt x="263" y="148"/>
                      <a:pt x="263" y="148"/>
                    </a:cubicBezTo>
                    <a:cubicBezTo>
                      <a:pt x="263" y="113"/>
                      <a:pt x="263" y="113"/>
                      <a:pt x="263" y="113"/>
                    </a:cubicBezTo>
                    <a:cubicBezTo>
                      <a:pt x="49" y="113"/>
                      <a:pt x="49" y="113"/>
                      <a:pt x="49" y="113"/>
                    </a:cubicBezTo>
                    <a:cubicBezTo>
                      <a:pt x="49" y="91"/>
                      <a:pt x="49" y="91"/>
                      <a:pt x="49" y="91"/>
                    </a:cubicBezTo>
                    <a:cubicBezTo>
                      <a:pt x="263" y="91"/>
                      <a:pt x="263" y="91"/>
                      <a:pt x="263" y="91"/>
                    </a:cubicBezTo>
                    <a:cubicBezTo>
                      <a:pt x="263" y="0"/>
                      <a:pt x="263" y="0"/>
                      <a:pt x="26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" name="Freeform 8">
                <a:extLst>
                  <a:ext uri="{FF2B5EF4-FFF2-40B4-BE49-F238E27FC236}">
                    <a16:creationId xmlns:a16="http://schemas.microsoft.com/office/drawing/2014/main" id="{DAE4DF06-7763-409A-A802-E2E78BAE3A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866" y="5282404"/>
                <a:ext cx="244269" cy="420685"/>
              </a:xfrm>
              <a:custGeom>
                <a:avLst/>
                <a:gdLst>
                  <a:gd name="T0" fmla="*/ 36 w 72"/>
                  <a:gd name="T1" fmla="*/ 0 h 124"/>
                  <a:gd name="T2" fmla="*/ 0 w 72"/>
                  <a:gd name="T3" fmla="*/ 0 h 124"/>
                  <a:gd name="T4" fmla="*/ 0 w 72"/>
                  <a:gd name="T5" fmla="*/ 124 h 124"/>
                  <a:gd name="T6" fmla="*/ 36 w 72"/>
                  <a:gd name="T7" fmla="*/ 124 h 124"/>
                  <a:gd name="T8" fmla="*/ 36 w 72"/>
                  <a:gd name="T9" fmla="*/ 65 h 124"/>
                  <a:gd name="T10" fmla="*/ 72 w 72"/>
                  <a:gd name="T11" fmla="*/ 65 h 124"/>
                  <a:gd name="T12" fmla="*/ 72 w 72"/>
                  <a:gd name="T13" fmla="*/ 37 h 124"/>
                  <a:gd name="T14" fmla="*/ 36 w 72"/>
                  <a:gd name="T15" fmla="*/ 37 h 124"/>
                  <a:gd name="T16" fmla="*/ 36 w 72"/>
                  <a:gd name="T17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124">
                    <a:moveTo>
                      <a:pt x="36" y="0"/>
                    </a:moveTo>
                    <a:lnTo>
                      <a:pt x="0" y="0"/>
                    </a:lnTo>
                    <a:lnTo>
                      <a:pt x="0" y="124"/>
                    </a:lnTo>
                    <a:lnTo>
                      <a:pt x="36" y="124"/>
                    </a:lnTo>
                    <a:lnTo>
                      <a:pt x="36" y="65"/>
                    </a:lnTo>
                    <a:lnTo>
                      <a:pt x="72" y="65"/>
                    </a:lnTo>
                    <a:lnTo>
                      <a:pt x="72" y="37"/>
                    </a:lnTo>
                    <a:lnTo>
                      <a:pt x="36" y="37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" name="Freeform 9">
                <a:extLst>
                  <a:ext uri="{FF2B5EF4-FFF2-40B4-BE49-F238E27FC236}">
                    <a16:creationId xmlns:a16="http://schemas.microsoft.com/office/drawing/2014/main" id="{37C553AA-A63C-41F0-BBC0-EBE3C554A6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5941" y="5740408"/>
                <a:ext cx="709060" cy="318907"/>
              </a:xfrm>
              <a:custGeom>
                <a:avLst/>
                <a:gdLst>
                  <a:gd name="T0" fmla="*/ 0 w 209"/>
                  <a:gd name="T1" fmla="*/ 28 h 94"/>
                  <a:gd name="T2" fmla="*/ 173 w 209"/>
                  <a:gd name="T3" fmla="*/ 28 h 94"/>
                  <a:gd name="T4" fmla="*/ 173 w 209"/>
                  <a:gd name="T5" fmla="*/ 94 h 94"/>
                  <a:gd name="T6" fmla="*/ 209 w 209"/>
                  <a:gd name="T7" fmla="*/ 94 h 94"/>
                  <a:gd name="T8" fmla="*/ 209 w 209"/>
                  <a:gd name="T9" fmla="*/ 0 h 94"/>
                  <a:gd name="T10" fmla="*/ 0 w 209"/>
                  <a:gd name="T11" fmla="*/ 0 h 94"/>
                  <a:gd name="T12" fmla="*/ 0 w 209"/>
                  <a:gd name="T13" fmla="*/ 28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9" h="94">
                    <a:moveTo>
                      <a:pt x="0" y="28"/>
                    </a:moveTo>
                    <a:lnTo>
                      <a:pt x="173" y="28"/>
                    </a:lnTo>
                    <a:lnTo>
                      <a:pt x="173" y="94"/>
                    </a:lnTo>
                    <a:lnTo>
                      <a:pt x="209" y="94"/>
                    </a:lnTo>
                    <a:lnTo>
                      <a:pt x="209" y="0"/>
                    </a:lnTo>
                    <a:lnTo>
                      <a:pt x="0" y="0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16" name="Freeform 10">
                <a:extLst>
                  <a:ext uri="{FF2B5EF4-FFF2-40B4-BE49-F238E27FC236}">
                    <a16:creationId xmlns:a16="http://schemas.microsoft.com/office/drawing/2014/main" id="{BFB34583-E131-4EA2-BB5B-B4EF050E965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97555" y="5238300"/>
                <a:ext cx="590318" cy="447826"/>
              </a:xfrm>
              <a:custGeom>
                <a:avLst/>
                <a:gdLst>
                  <a:gd name="T0" fmla="*/ 24 w 226"/>
                  <a:gd name="T1" fmla="*/ 99 h 171"/>
                  <a:gd name="T2" fmla="*/ 52 w 226"/>
                  <a:gd name="T3" fmla="*/ 152 h 171"/>
                  <a:gd name="T4" fmla="*/ 115 w 226"/>
                  <a:gd name="T5" fmla="*/ 171 h 171"/>
                  <a:gd name="T6" fmla="*/ 177 w 226"/>
                  <a:gd name="T7" fmla="*/ 152 h 171"/>
                  <a:gd name="T8" fmla="*/ 205 w 226"/>
                  <a:gd name="T9" fmla="*/ 99 h 171"/>
                  <a:gd name="T10" fmla="*/ 200 w 226"/>
                  <a:gd name="T11" fmla="*/ 80 h 171"/>
                  <a:gd name="T12" fmla="*/ 189 w 226"/>
                  <a:gd name="T13" fmla="*/ 64 h 171"/>
                  <a:gd name="T14" fmla="*/ 226 w 226"/>
                  <a:gd name="T15" fmla="*/ 64 h 171"/>
                  <a:gd name="T16" fmla="*/ 226 w 226"/>
                  <a:gd name="T17" fmla="*/ 29 h 171"/>
                  <a:gd name="T18" fmla="*/ 139 w 226"/>
                  <a:gd name="T19" fmla="*/ 29 h 171"/>
                  <a:gd name="T20" fmla="*/ 139 w 226"/>
                  <a:gd name="T21" fmla="*/ 0 h 171"/>
                  <a:gd name="T22" fmla="*/ 89 w 226"/>
                  <a:gd name="T23" fmla="*/ 0 h 171"/>
                  <a:gd name="T24" fmla="*/ 89 w 226"/>
                  <a:gd name="T25" fmla="*/ 29 h 171"/>
                  <a:gd name="T26" fmla="*/ 0 w 226"/>
                  <a:gd name="T27" fmla="*/ 29 h 171"/>
                  <a:gd name="T28" fmla="*/ 0 w 226"/>
                  <a:gd name="T29" fmla="*/ 64 h 171"/>
                  <a:gd name="T30" fmla="*/ 40 w 226"/>
                  <a:gd name="T31" fmla="*/ 64 h 171"/>
                  <a:gd name="T32" fmla="*/ 28 w 226"/>
                  <a:gd name="T33" fmla="*/ 80 h 171"/>
                  <a:gd name="T34" fmla="*/ 24 w 226"/>
                  <a:gd name="T35" fmla="*/ 99 h 171"/>
                  <a:gd name="T36" fmla="*/ 83 w 226"/>
                  <a:gd name="T37" fmla="*/ 74 h 171"/>
                  <a:gd name="T38" fmla="*/ 114 w 226"/>
                  <a:gd name="T39" fmla="*/ 64 h 171"/>
                  <a:gd name="T40" fmla="*/ 145 w 226"/>
                  <a:gd name="T41" fmla="*/ 74 h 171"/>
                  <a:gd name="T42" fmla="*/ 159 w 226"/>
                  <a:gd name="T43" fmla="*/ 100 h 171"/>
                  <a:gd name="T44" fmla="*/ 145 w 226"/>
                  <a:gd name="T45" fmla="*/ 125 h 171"/>
                  <a:gd name="T46" fmla="*/ 114 w 226"/>
                  <a:gd name="T47" fmla="*/ 136 h 171"/>
                  <a:gd name="T48" fmla="*/ 83 w 226"/>
                  <a:gd name="T49" fmla="*/ 125 h 171"/>
                  <a:gd name="T50" fmla="*/ 70 w 226"/>
                  <a:gd name="T51" fmla="*/ 100 h 171"/>
                  <a:gd name="T52" fmla="*/ 83 w 226"/>
                  <a:gd name="T53" fmla="*/ 74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6" h="171">
                    <a:moveTo>
                      <a:pt x="24" y="99"/>
                    </a:moveTo>
                    <a:cubicBezTo>
                      <a:pt x="24" y="120"/>
                      <a:pt x="34" y="138"/>
                      <a:pt x="52" y="152"/>
                    </a:cubicBezTo>
                    <a:cubicBezTo>
                      <a:pt x="70" y="165"/>
                      <a:pt x="91" y="171"/>
                      <a:pt x="115" y="171"/>
                    </a:cubicBezTo>
                    <a:cubicBezTo>
                      <a:pt x="140" y="171"/>
                      <a:pt x="160" y="165"/>
                      <a:pt x="177" y="152"/>
                    </a:cubicBezTo>
                    <a:cubicBezTo>
                      <a:pt x="196" y="138"/>
                      <a:pt x="205" y="120"/>
                      <a:pt x="205" y="99"/>
                    </a:cubicBezTo>
                    <a:cubicBezTo>
                      <a:pt x="205" y="92"/>
                      <a:pt x="203" y="86"/>
                      <a:pt x="200" y="80"/>
                    </a:cubicBezTo>
                    <a:cubicBezTo>
                      <a:pt x="198" y="74"/>
                      <a:pt x="194" y="69"/>
                      <a:pt x="189" y="64"/>
                    </a:cubicBezTo>
                    <a:cubicBezTo>
                      <a:pt x="226" y="64"/>
                      <a:pt x="226" y="64"/>
                      <a:pt x="226" y="64"/>
                    </a:cubicBezTo>
                    <a:cubicBezTo>
                      <a:pt x="226" y="29"/>
                      <a:pt x="226" y="29"/>
                      <a:pt x="226" y="29"/>
                    </a:cubicBezTo>
                    <a:cubicBezTo>
                      <a:pt x="139" y="29"/>
                      <a:pt x="139" y="29"/>
                      <a:pt x="139" y="29"/>
                    </a:cubicBezTo>
                    <a:cubicBezTo>
                      <a:pt x="139" y="0"/>
                      <a:pt x="139" y="0"/>
                      <a:pt x="13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29"/>
                      <a:pt x="89" y="29"/>
                      <a:pt x="89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40" y="64"/>
                      <a:pt x="40" y="64"/>
                      <a:pt x="40" y="64"/>
                    </a:cubicBezTo>
                    <a:cubicBezTo>
                      <a:pt x="35" y="69"/>
                      <a:pt x="31" y="74"/>
                      <a:pt x="28" y="80"/>
                    </a:cubicBezTo>
                    <a:cubicBezTo>
                      <a:pt x="26" y="86"/>
                      <a:pt x="24" y="92"/>
                      <a:pt x="24" y="99"/>
                    </a:cubicBezTo>
                    <a:close/>
                    <a:moveTo>
                      <a:pt x="83" y="74"/>
                    </a:moveTo>
                    <a:cubicBezTo>
                      <a:pt x="92" y="67"/>
                      <a:pt x="103" y="64"/>
                      <a:pt x="114" y="64"/>
                    </a:cubicBezTo>
                    <a:cubicBezTo>
                      <a:pt x="126" y="64"/>
                      <a:pt x="136" y="67"/>
                      <a:pt x="145" y="74"/>
                    </a:cubicBezTo>
                    <a:cubicBezTo>
                      <a:pt x="154" y="81"/>
                      <a:pt x="159" y="90"/>
                      <a:pt x="159" y="100"/>
                    </a:cubicBezTo>
                    <a:cubicBezTo>
                      <a:pt x="159" y="110"/>
                      <a:pt x="154" y="118"/>
                      <a:pt x="145" y="125"/>
                    </a:cubicBezTo>
                    <a:cubicBezTo>
                      <a:pt x="136" y="133"/>
                      <a:pt x="126" y="136"/>
                      <a:pt x="114" y="136"/>
                    </a:cubicBezTo>
                    <a:cubicBezTo>
                      <a:pt x="103" y="136"/>
                      <a:pt x="92" y="133"/>
                      <a:pt x="83" y="125"/>
                    </a:cubicBezTo>
                    <a:cubicBezTo>
                      <a:pt x="75" y="118"/>
                      <a:pt x="70" y="110"/>
                      <a:pt x="70" y="100"/>
                    </a:cubicBezTo>
                    <a:cubicBezTo>
                      <a:pt x="70" y="90"/>
                      <a:pt x="75" y="81"/>
                      <a:pt x="83" y="7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" name="Freeform 11">
                <a:extLst>
                  <a:ext uri="{FF2B5EF4-FFF2-40B4-BE49-F238E27FC236}">
                    <a16:creationId xmlns:a16="http://schemas.microsoft.com/office/drawing/2014/main" id="{7721538B-CD74-48BC-A329-316906914B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0261" y="5282405"/>
                <a:ext cx="329084" cy="776910"/>
              </a:xfrm>
              <a:custGeom>
                <a:avLst/>
                <a:gdLst>
                  <a:gd name="T0" fmla="*/ 63 w 97"/>
                  <a:gd name="T1" fmla="*/ 74 h 229"/>
                  <a:gd name="T2" fmla="*/ 33 w 97"/>
                  <a:gd name="T3" fmla="*/ 74 h 229"/>
                  <a:gd name="T4" fmla="*/ 33 w 97"/>
                  <a:gd name="T5" fmla="*/ 0 h 229"/>
                  <a:gd name="T6" fmla="*/ 0 w 97"/>
                  <a:gd name="T7" fmla="*/ 0 h 229"/>
                  <a:gd name="T8" fmla="*/ 0 w 97"/>
                  <a:gd name="T9" fmla="*/ 229 h 229"/>
                  <a:gd name="T10" fmla="*/ 33 w 97"/>
                  <a:gd name="T11" fmla="*/ 229 h 229"/>
                  <a:gd name="T12" fmla="*/ 33 w 97"/>
                  <a:gd name="T13" fmla="*/ 102 h 229"/>
                  <a:gd name="T14" fmla="*/ 63 w 97"/>
                  <a:gd name="T15" fmla="*/ 102 h 229"/>
                  <a:gd name="T16" fmla="*/ 63 w 97"/>
                  <a:gd name="T17" fmla="*/ 229 h 229"/>
                  <a:gd name="T18" fmla="*/ 97 w 97"/>
                  <a:gd name="T19" fmla="*/ 229 h 229"/>
                  <a:gd name="T20" fmla="*/ 97 w 97"/>
                  <a:gd name="T21" fmla="*/ 0 h 229"/>
                  <a:gd name="T22" fmla="*/ 63 w 97"/>
                  <a:gd name="T23" fmla="*/ 0 h 229"/>
                  <a:gd name="T24" fmla="*/ 63 w 97"/>
                  <a:gd name="T25" fmla="*/ 74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7" h="229">
                    <a:moveTo>
                      <a:pt x="63" y="74"/>
                    </a:moveTo>
                    <a:lnTo>
                      <a:pt x="33" y="74"/>
                    </a:lnTo>
                    <a:lnTo>
                      <a:pt x="33" y="0"/>
                    </a:lnTo>
                    <a:lnTo>
                      <a:pt x="0" y="0"/>
                    </a:lnTo>
                    <a:lnTo>
                      <a:pt x="0" y="229"/>
                    </a:lnTo>
                    <a:lnTo>
                      <a:pt x="33" y="229"/>
                    </a:lnTo>
                    <a:lnTo>
                      <a:pt x="33" y="102"/>
                    </a:lnTo>
                    <a:lnTo>
                      <a:pt x="63" y="102"/>
                    </a:lnTo>
                    <a:lnTo>
                      <a:pt x="63" y="229"/>
                    </a:lnTo>
                    <a:lnTo>
                      <a:pt x="97" y="229"/>
                    </a:lnTo>
                    <a:lnTo>
                      <a:pt x="97" y="0"/>
                    </a:lnTo>
                    <a:lnTo>
                      <a:pt x="63" y="0"/>
                    </a:lnTo>
                    <a:lnTo>
                      <a:pt x="63" y="7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18" name="Freeform 12">
                <a:extLst>
                  <a:ext uri="{FF2B5EF4-FFF2-40B4-BE49-F238E27FC236}">
                    <a16:creationId xmlns:a16="http://schemas.microsoft.com/office/drawing/2014/main" id="{B87B850D-214D-42EF-AC8A-2C4D28BDE4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863" y="5282404"/>
                <a:ext cx="386760" cy="576746"/>
              </a:xfrm>
              <a:custGeom>
                <a:avLst/>
                <a:gdLst>
                  <a:gd name="T0" fmla="*/ 46 w 148"/>
                  <a:gd name="T1" fmla="*/ 36 h 219"/>
                  <a:gd name="T2" fmla="*/ 141 w 148"/>
                  <a:gd name="T3" fmla="*/ 36 h 219"/>
                  <a:gd name="T4" fmla="*/ 141 w 148"/>
                  <a:gd name="T5" fmla="*/ 0 h 219"/>
                  <a:gd name="T6" fmla="*/ 0 w 148"/>
                  <a:gd name="T7" fmla="*/ 0 h 219"/>
                  <a:gd name="T8" fmla="*/ 0 w 148"/>
                  <a:gd name="T9" fmla="*/ 196 h 219"/>
                  <a:gd name="T10" fmla="*/ 9 w 148"/>
                  <a:gd name="T11" fmla="*/ 215 h 219"/>
                  <a:gd name="T12" fmla="*/ 29 w 148"/>
                  <a:gd name="T13" fmla="*/ 219 h 219"/>
                  <a:gd name="T14" fmla="*/ 148 w 148"/>
                  <a:gd name="T15" fmla="*/ 219 h 219"/>
                  <a:gd name="T16" fmla="*/ 148 w 148"/>
                  <a:gd name="T17" fmla="*/ 182 h 219"/>
                  <a:gd name="T18" fmla="*/ 46 w 148"/>
                  <a:gd name="T19" fmla="*/ 182 h 219"/>
                  <a:gd name="T20" fmla="*/ 46 w 148"/>
                  <a:gd name="T21" fmla="*/ 36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8" h="219">
                    <a:moveTo>
                      <a:pt x="46" y="36"/>
                    </a:moveTo>
                    <a:cubicBezTo>
                      <a:pt x="141" y="36"/>
                      <a:pt x="141" y="36"/>
                      <a:pt x="141" y="36"/>
                    </a:cubicBezTo>
                    <a:cubicBezTo>
                      <a:pt x="141" y="0"/>
                      <a:pt x="141" y="0"/>
                      <a:pt x="14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0" y="205"/>
                      <a:pt x="3" y="211"/>
                      <a:pt x="9" y="215"/>
                    </a:cubicBezTo>
                    <a:cubicBezTo>
                      <a:pt x="13" y="217"/>
                      <a:pt x="20" y="219"/>
                      <a:pt x="29" y="219"/>
                    </a:cubicBezTo>
                    <a:cubicBezTo>
                      <a:pt x="148" y="219"/>
                      <a:pt x="148" y="219"/>
                      <a:pt x="148" y="219"/>
                    </a:cubicBezTo>
                    <a:cubicBezTo>
                      <a:pt x="148" y="182"/>
                      <a:pt x="148" y="182"/>
                      <a:pt x="148" y="182"/>
                    </a:cubicBezTo>
                    <a:cubicBezTo>
                      <a:pt x="46" y="182"/>
                      <a:pt x="46" y="182"/>
                      <a:pt x="46" y="182"/>
                    </a:cubicBezTo>
                    <a:lnTo>
                      <a:pt x="46" y="3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" name="Freeform 13">
                <a:extLst>
                  <a:ext uri="{FF2B5EF4-FFF2-40B4-BE49-F238E27FC236}">
                    <a16:creationId xmlns:a16="http://schemas.microsoft.com/office/drawing/2014/main" id="{23C5184C-DCC8-4478-B047-8B68038E83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1773" y="5282404"/>
                <a:ext cx="668348" cy="559783"/>
              </a:xfrm>
              <a:custGeom>
                <a:avLst/>
                <a:gdLst>
                  <a:gd name="T0" fmla="*/ 162 w 197"/>
                  <a:gd name="T1" fmla="*/ 165 h 165"/>
                  <a:gd name="T2" fmla="*/ 197 w 197"/>
                  <a:gd name="T3" fmla="*/ 165 h 165"/>
                  <a:gd name="T4" fmla="*/ 197 w 197"/>
                  <a:gd name="T5" fmla="*/ 0 h 165"/>
                  <a:gd name="T6" fmla="*/ 0 w 197"/>
                  <a:gd name="T7" fmla="*/ 0 h 165"/>
                  <a:gd name="T8" fmla="*/ 0 w 197"/>
                  <a:gd name="T9" fmla="*/ 28 h 165"/>
                  <a:gd name="T10" fmla="*/ 162 w 197"/>
                  <a:gd name="T11" fmla="*/ 28 h 165"/>
                  <a:gd name="T12" fmla="*/ 162 w 197"/>
                  <a:gd name="T13" fmla="*/ 16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7" h="165">
                    <a:moveTo>
                      <a:pt x="162" y="165"/>
                    </a:moveTo>
                    <a:lnTo>
                      <a:pt x="197" y="165"/>
                    </a:lnTo>
                    <a:lnTo>
                      <a:pt x="197" y="0"/>
                    </a:lnTo>
                    <a:lnTo>
                      <a:pt x="0" y="0"/>
                    </a:lnTo>
                    <a:lnTo>
                      <a:pt x="0" y="28"/>
                    </a:lnTo>
                    <a:lnTo>
                      <a:pt x="162" y="28"/>
                    </a:lnTo>
                    <a:lnTo>
                      <a:pt x="162" y="16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" name="Freeform 14">
                <a:extLst>
                  <a:ext uri="{FF2B5EF4-FFF2-40B4-BE49-F238E27FC236}">
                    <a16:creationId xmlns:a16="http://schemas.microsoft.com/office/drawing/2014/main" id="{56180FFF-D8FF-4667-BB5B-A9104C021F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4098" y="5604703"/>
                <a:ext cx="797268" cy="413900"/>
              </a:xfrm>
              <a:custGeom>
                <a:avLst/>
                <a:gdLst>
                  <a:gd name="T0" fmla="*/ 144 w 235"/>
                  <a:gd name="T1" fmla="*/ 94 h 122"/>
                  <a:gd name="T2" fmla="*/ 144 w 235"/>
                  <a:gd name="T3" fmla="*/ 0 h 122"/>
                  <a:gd name="T4" fmla="*/ 108 w 235"/>
                  <a:gd name="T5" fmla="*/ 0 h 122"/>
                  <a:gd name="T6" fmla="*/ 108 w 235"/>
                  <a:gd name="T7" fmla="*/ 94 h 122"/>
                  <a:gd name="T8" fmla="*/ 78 w 235"/>
                  <a:gd name="T9" fmla="*/ 94 h 122"/>
                  <a:gd name="T10" fmla="*/ 78 w 235"/>
                  <a:gd name="T11" fmla="*/ 0 h 122"/>
                  <a:gd name="T12" fmla="*/ 43 w 235"/>
                  <a:gd name="T13" fmla="*/ 0 h 122"/>
                  <a:gd name="T14" fmla="*/ 43 w 235"/>
                  <a:gd name="T15" fmla="*/ 94 h 122"/>
                  <a:gd name="T16" fmla="*/ 0 w 235"/>
                  <a:gd name="T17" fmla="*/ 94 h 122"/>
                  <a:gd name="T18" fmla="*/ 0 w 235"/>
                  <a:gd name="T19" fmla="*/ 122 h 122"/>
                  <a:gd name="T20" fmla="*/ 235 w 235"/>
                  <a:gd name="T21" fmla="*/ 122 h 122"/>
                  <a:gd name="T22" fmla="*/ 235 w 235"/>
                  <a:gd name="T23" fmla="*/ 94 h 122"/>
                  <a:gd name="T24" fmla="*/ 144 w 235"/>
                  <a:gd name="T25" fmla="*/ 94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5" h="122">
                    <a:moveTo>
                      <a:pt x="144" y="94"/>
                    </a:moveTo>
                    <a:lnTo>
                      <a:pt x="144" y="0"/>
                    </a:lnTo>
                    <a:lnTo>
                      <a:pt x="108" y="0"/>
                    </a:lnTo>
                    <a:lnTo>
                      <a:pt x="108" y="94"/>
                    </a:lnTo>
                    <a:lnTo>
                      <a:pt x="78" y="94"/>
                    </a:lnTo>
                    <a:lnTo>
                      <a:pt x="78" y="0"/>
                    </a:lnTo>
                    <a:lnTo>
                      <a:pt x="43" y="0"/>
                    </a:lnTo>
                    <a:lnTo>
                      <a:pt x="43" y="94"/>
                    </a:lnTo>
                    <a:lnTo>
                      <a:pt x="0" y="94"/>
                    </a:lnTo>
                    <a:lnTo>
                      <a:pt x="0" y="122"/>
                    </a:lnTo>
                    <a:lnTo>
                      <a:pt x="235" y="122"/>
                    </a:lnTo>
                    <a:lnTo>
                      <a:pt x="235" y="94"/>
                    </a:lnTo>
                    <a:lnTo>
                      <a:pt x="144" y="9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21" name="Freeform 15">
                <a:extLst>
                  <a:ext uri="{FF2B5EF4-FFF2-40B4-BE49-F238E27FC236}">
                    <a16:creationId xmlns:a16="http://schemas.microsoft.com/office/drawing/2014/main" id="{0FCEEAA5-302A-4114-A9CD-0A5C8CD780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57261" y="5275618"/>
                <a:ext cx="810838" cy="240876"/>
              </a:xfrm>
              <a:custGeom>
                <a:avLst/>
                <a:gdLst>
                  <a:gd name="T0" fmla="*/ 86 w 310"/>
                  <a:gd name="T1" fmla="*/ 81 h 92"/>
                  <a:gd name="T2" fmla="*/ 155 w 310"/>
                  <a:gd name="T3" fmla="*/ 45 h 92"/>
                  <a:gd name="T4" fmla="*/ 224 w 310"/>
                  <a:gd name="T5" fmla="*/ 81 h 92"/>
                  <a:gd name="T6" fmla="*/ 302 w 310"/>
                  <a:gd name="T7" fmla="*/ 92 h 92"/>
                  <a:gd name="T8" fmla="*/ 310 w 310"/>
                  <a:gd name="T9" fmla="*/ 55 h 92"/>
                  <a:gd name="T10" fmla="*/ 310 w 310"/>
                  <a:gd name="T11" fmla="*/ 55 h 92"/>
                  <a:gd name="T12" fmla="*/ 222 w 310"/>
                  <a:gd name="T13" fmla="*/ 39 h 92"/>
                  <a:gd name="T14" fmla="*/ 179 w 310"/>
                  <a:gd name="T15" fmla="*/ 0 h 92"/>
                  <a:gd name="T16" fmla="*/ 131 w 310"/>
                  <a:gd name="T17" fmla="*/ 0 h 92"/>
                  <a:gd name="T18" fmla="*/ 87 w 310"/>
                  <a:gd name="T19" fmla="*/ 39 h 92"/>
                  <a:gd name="T20" fmla="*/ 0 w 310"/>
                  <a:gd name="T21" fmla="*/ 56 h 92"/>
                  <a:gd name="T22" fmla="*/ 0 w 310"/>
                  <a:gd name="T23" fmla="*/ 56 h 92"/>
                  <a:gd name="T24" fmla="*/ 8 w 310"/>
                  <a:gd name="T25" fmla="*/ 92 h 92"/>
                  <a:gd name="T26" fmla="*/ 86 w 310"/>
                  <a:gd name="T27" fmla="*/ 81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0" h="92">
                    <a:moveTo>
                      <a:pt x="86" y="81"/>
                    </a:moveTo>
                    <a:cubicBezTo>
                      <a:pt x="118" y="73"/>
                      <a:pt x="141" y="61"/>
                      <a:pt x="155" y="45"/>
                    </a:cubicBezTo>
                    <a:cubicBezTo>
                      <a:pt x="168" y="61"/>
                      <a:pt x="191" y="73"/>
                      <a:pt x="224" y="81"/>
                    </a:cubicBezTo>
                    <a:cubicBezTo>
                      <a:pt x="247" y="86"/>
                      <a:pt x="273" y="91"/>
                      <a:pt x="302" y="92"/>
                    </a:cubicBezTo>
                    <a:cubicBezTo>
                      <a:pt x="310" y="55"/>
                      <a:pt x="310" y="55"/>
                      <a:pt x="310" y="55"/>
                    </a:cubicBezTo>
                    <a:cubicBezTo>
                      <a:pt x="310" y="55"/>
                      <a:pt x="310" y="55"/>
                      <a:pt x="310" y="55"/>
                    </a:cubicBezTo>
                    <a:cubicBezTo>
                      <a:pt x="270" y="54"/>
                      <a:pt x="243" y="47"/>
                      <a:pt x="222" y="39"/>
                    </a:cubicBezTo>
                    <a:cubicBezTo>
                      <a:pt x="197" y="29"/>
                      <a:pt x="179" y="14"/>
                      <a:pt x="179" y="0"/>
                    </a:cubicBezTo>
                    <a:cubicBezTo>
                      <a:pt x="131" y="0"/>
                      <a:pt x="131" y="0"/>
                      <a:pt x="131" y="0"/>
                    </a:cubicBezTo>
                    <a:cubicBezTo>
                      <a:pt x="131" y="12"/>
                      <a:pt x="113" y="29"/>
                      <a:pt x="87" y="39"/>
                    </a:cubicBezTo>
                    <a:cubicBezTo>
                      <a:pt x="67" y="47"/>
                      <a:pt x="40" y="54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8" y="92"/>
                      <a:pt x="8" y="92"/>
                      <a:pt x="8" y="92"/>
                    </a:cubicBezTo>
                    <a:cubicBezTo>
                      <a:pt x="36" y="92"/>
                      <a:pt x="62" y="87"/>
                      <a:pt x="86" y="8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2" name="Freeform 16">
                <a:extLst>
                  <a:ext uri="{FF2B5EF4-FFF2-40B4-BE49-F238E27FC236}">
                    <a16:creationId xmlns:a16="http://schemas.microsoft.com/office/drawing/2014/main" id="{0CDF62ED-4FBE-4BE1-B3FD-489C081F59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1251" y="5285796"/>
                <a:ext cx="614066" cy="329084"/>
              </a:xfrm>
              <a:custGeom>
                <a:avLst/>
                <a:gdLst>
                  <a:gd name="T0" fmla="*/ 119 w 236"/>
                  <a:gd name="T1" fmla="*/ 70 h 126"/>
                  <a:gd name="T2" fmla="*/ 165 w 236"/>
                  <a:gd name="T3" fmla="*/ 108 h 126"/>
                  <a:gd name="T4" fmla="*/ 227 w 236"/>
                  <a:gd name="T5" fmla="*/ 126 h 126"/>
                  <a:gd name="T6" fmla="*/ 236 w 236"/>
                  <a:gd name="T7" fmla="*/ 89 h 126"/>
                  <a:gd name="T8" fmla="*/ 158 w 236"/>
                  <a:gd name="T9" fmla="*/ 51 h 126"/>
                  <a:gd name="T10" fmla="*/ 143 w 236"/>
                  <a:gd name="T11" fmla="*/ 0 h 126"/>
                  <a:gd name="T12" fmla="*/ 93 w 236"/>
                  <a:gd name="T13" fmla="*/ 0 h 126"/>
                  <a:gd name="T14" fmla="*/ 78 w 236"/>
                  <a:gd name="T15" fmla="*/ 52 h 126"/>
                  <a:gd name="T16" fmla="*/ 0 w 236"/>
                  <a:gd name="T17" fmla="*/ 89 h 126"/>
                  <a:gd name="T18" fmla="*/ 0 w 236"/>
                  <a:gd name="T19" fmla="*/ 90 h 126"/>
                  <a:gd name="T20" fmla="*/ 8 w 236"/>
                  <a:gd name="T21" fmla="*/ 126 h 126"/>
                  <a:gd name="T22" fmla="*/ 69 w 236"/>
                  <a:gd name="T23" fmla="*/ 109 h 126"/>
                  <a:gd name="T24" fmla="*/ 119 w 236"/>
                  <a:gd name="T25" fmla="*/ 7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6" h="126">
                    <a:moveTo>
                      <a:pt x="119" y="70"/>
                    </a:moveTo>
                    <a:cubicBezTo>
                      <a:pt x="131" y="86"/>
                      <a:pt x="146" y="99"/>
                      <a:pt x="165" y="108"/>
                    </a:cubicBezTo>
                    <a:cubicBezTo>
                      <a:pt x="180" y="116"/>
                      <a:pt x="209" y="124"/>
                      <a:pt x="227" y="126"/>
                    </a:cubicBezTo>
                    <a:cubicBezTo>
                      <a:pt x="236" y="89"/>
                      <a:pt x="236" y="89"/>
                      <a:pt x="236" y="89"/>
                    </a:cubicBezTo>
                    <a:cubicBezTo>
                      <a:pt x="205" y="85"/>
                      <a:pt x="172" y="69"/>
                      <a:pt x="158" y="51"/>
                    </a:cubicBezTo>
                    <a:cubicBezTo>
                      <a:pt x="148" y="37"/>
                      <a:pt x="143" y="22"/>
                      <a:pt x="143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3" y="22"/>
                      <a:pt x="88" y="38"/>
                      <a:pt x="78" y="52"/>
                    </a:cubicBezTo>
                    <a:cubicBezTo>
                      <a:pt x="64" y="69"/>
                      <a:pt x="31" y="86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8" y="126"/>
                      <a:pt x="8" y="126"/>
                      <a:pt x="8" y="126"/>
                    </a:cubicBezTo>
                    <a:cubicBezTo>
                      <a:pt x="25" y="124"/>
                      <a:pt x="53" y="116"/>
                      <a:pt x="69" y="109"/>
                    </a:cubicBezTo>
                    <a:cubicBezTo>
                      <a:pt x="90" y="99"/>
                      <a:pt x="107" y="86"/>
                      <a:pt x="119" y="7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EC380007-5AA7-455C-BEFF-5D74CF1DE29B}"/>
              </a:ext>
            </a:extLst>
          </p:cNvPr>
          <p:cNvSpPr/>
          <p:nvPr/>
        </p:nvSpPr>
        <p:spPr>
          <a:xfrm>
            <a:off x="476250" y="2497976"/>
            <a:ext cx="1123950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500" b="1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동문회 환영사</a:t>
            </a:r>
            <a:endParaRPr kumimoji="0" lang="en-US" altLang="ko-KR" sz="11500" b="1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73686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2F4F1359-0242-4876-9F64-4D70224E906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/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794DECE6-7B1C-4798-A3BE-1FAA11EC6989}"/>
              </a:ext>
            </a:extLst>
          </p:cNvPr>
          <p:cNvGrpSpPr/>
          <p:nvPr/>
        </p:nvGrpSpPr>
        <p:grpSpPr>
          <a:xfrm>
            <a:off x="9069723" y="6175255"/>
            <a:ext cx="3023123" cy="657574"/>
            <a:chOff x="395623" y="384055"/>
            <a:chExt cx="3023123" cy="657574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372E37FE-66A0-4CB4-8CFC-562AC176A2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76" b="36849" l="25879" r="76074">
                          <a14:foregroundMark x1="27051" y1="14974" x2="28809" y2="23958"/>
                          <a14:foregroundMark x1="39063" y1="18880" x2="41309" y2="25521"/>
                          <a14:foregroundMark x1="41309" y1="25521" x2="41211" y2="29688"/>
                          <a14:foregroundMark x1="37109" y1="15885" x2="40039" y2="25130"/>
                          <a14:foregroundMark x1="62500" y1="18490" x2="63184" y2="26953"/>
                          <a14:foregroundMark x1="71094" y1="10026" x2="71875" y2="21224"/>
                          <a14:foregroundMark x1="73828" y1="13021" x2="74219" y2="22526"/>
                          <a14:foregroundMark x1="70117" y1="23047" x2="73633" y2="26042"/>
                          <a14:foregroundMark x1="60840" y1="12370" x2="60840" y2="27474"/>
                          <a14:foregroundMark x1="60840" y1="27474" x2="61816" y2="32292"/>
                          <a14:foregroundMark x1="43457" y1="29167" x2="40625" y2="33203"/>
                          <a14:foregroundMark x1="27441" y1="10286" x2="30273" y2="22005"/>
                          <a14:foregroundMark x1="25879" y1="22005" x2="30566" y2="25521"/>
                          <a14:foregroundMark x1="30566" y1="25521" x2="32324" y2="24609"/>
                          <a14:foregroundMark x1="75586" y1="9635" x2="76074" y2="221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2" r="19394" b="58926"/>
            <a:stretch/>
          </p:blipFill>
          <p:spPr>
            <a:xfrm>
              <a:off x="395623" y="384055"/>
              <a:ext cx="1244722" cy="657574"/>
            </a:xfrm>
            <a:prstGeom prst="rect">
              <a:avLst/>
            </a:prstGeom>
          </p:spPr>
        </p:pic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1B2D845D-EEF5-491A-B05A-9DC8A3E6928A}"/>
                </a:ext>
              </a:extLst>
            </p:cNvPr>
            <p:cNvGrpSpPr/>
            <p:nvPr/>
          </p:nvGrpSpPr>
          <p:grpSpPr>
            <a:xfrm>
              <a:off x="1661534" y="541747"/>
              <a:ext cx="1757212" cy="351044"/>
              <a:chOff x="-1084402" y="5238300"/>
              <a:chExt cx="4525768" cy="895652"/>
            </a:xfrm>
          </p:grpSpPr>
          <p:sp>
            <p:nvSpPr>
              <p:cNvPr id="11" name="Freeform 5">
                <a:extLst>
                  <a:ext uri="{FF2B5EF4-FFF2-40B4-BE49-F238E27FC236}">
                    <a16:creationId xmlns:a16="http://schemas.microsoft.com/office/drawing/2014/main" id="{FB657218-41D7-4544-BE29-72F1B7A4C80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084402" y="5570777"/>
                <a:ext cx="868513" cy="563175"/>
              </a:xfrm>
              <a:custGeom>
                <a:avLst/>
                <a:gdLst>
                  <a:gd name="T0" fmla="*/ 0 w 333"/>
                  <a:gd name="T1" fmla="*/ 35 h 214"/>
                  <a:gd name="T2" fmla="*/ 140 w 333"/>
                  <a:gd name="T3" fmla="*/ 35 h 214"/>
                  <a:gd name="T4" fmla="*/ 140 w 333"/>
                  <a:gd name="T5" fmla="*/ 65 h 214"/>
                  <a:gd name="T6" fmla="*/ 49 w 333"/>
                  <a:gd name="T7" fmla="*/ 139 h 214"/>
                  <a:gd name="T8" fmla="*/ 158 w 333"/>
                  <a:gd name="T9" fmla="*/ 214 h 214"/>
                  <a:gd name="T10" fmla="*/ 171 w 333"/>
                  <a:gd name="T11" fmla="*/ 214 h 214"/>
                  <a:gd name="T12" fmla="*/ 280 w 333"/>
                  <a:gd name="T13" fmla="*/ 139 h 214"/>
                  <a:gd name="T14" fmla="*/ 192 w 333"/>
                  <a:gd name="T15" fmla="*/ 66 h 214"/>
                  <a:gd name="T16" fmla="*/ 192 w 333"/>
                  <a:gd name="T17" fmla="*/ 35 h 214"/>
                  <a:gd name="T18" fmla="*/ 333 w 333"/>
                  <a:gd name="T19" fmla="*/ 35 h 214"/>
                  <a:gd name="T20" fmla="*/ 333 w 333"/>
                  <a:gd name="T21" fmla="*/ 0 h 214"/>
                  <a:gd name="T22" fmla="*/ 0 w 333"/>
                  <a:gd name="T23" fmla="*/ 0 h 214"/>
                  <a:gd name="T24" fmla="*/ 0 w 333"/>
                  <a:gd name="T25" fmla="*/ 35 h 214"/>
                  <a:gd name="T26" fmla="*/ 229 w 333"/>
                  <a:gd name="T27" fmla="*/ 139 h 214"/>
                  <a:gd name="T28" fmla="*/ 164 w 333"/>
                  <a:gd name="T29" fmla="*/ 178 h 214"/>
                  <a:gd name="T30" fmla="*/ 100 w 333"/>
                  <a:gd name="T31" fmla="*/ 139 h 214"/>
                  <a:gd name="T32" fmla="*/ 164 w 333"/>
                  <a:gd name="T33" fmla="*/ 100 h 214"/>
                  <a:gd name="T34" fmla="*/ 229 w 333"/>
                  <a:gd name="T35" fmla="*/ 139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33" h="214">
                    <a:moveTo>
                      <a:pt x="0" y="35"/>
                    </a:moveTo>
                    <a:cubicBezTo>
                      <a:pt x="140" y="35"/>
                      <a:pt x="140" y="35"/>
                      <a:pt x="140" y="35"/>
                    </a:cubicBezTo>
                    <a:cubicBezTo>
                      <a:pt x="140" y="65"/>
                      <a:pt x="140" y="65"/>
                      <a:pt x="140" y="65"/>
                    </a:cubicBezTo>
                    <a:cubicBezTo>
                      <a:pt x="91" y="71"/>
                      <a:pt x="49" y="102"/>
                      <a:pt x="49" y="139"/>
                    </a:cubicBezTo>
                    <a:cubicBezTo>
                      <a:pt x="49" y="181"/>
                      <a:pt x="102" y="214"/>
                      <a:pt x="158" y="214"/>
                    </a:cubicBezTo>
                    <a:cubicBezTo>
                      <a:pt x="171" y="214"/>
                      <a:pt x="171" y="214"/>
                      <a:pt x="171" y="214"/>
                    </a:cubicBezTo>
                    <a:cubicBezTo>
                      <a:pt x="227" y="214"/>
                      <a:pt x="280" y="181"/>
                      <a:pt x="280" y="139"/>
                    </a:cubicBezTo>
                    <a:cubicBezTo>
                      <a:pt x="280" y="103"/>
                      <a:pt x="240" y="73"/>
                      <a:pt x="192" y="66"/>
                    </a:cubicBezTo>
                    <a:cubicBezTo>
                      <a:pt x="192" y="35"/>
                      <a:pt x="192" y="35"/>
                      <a:pt x="192" y="35"/>
                    </a:cubicBezTo>
                    <a:cubicBezTo>
                      <a:pt x="333" y="35"/>
                      <a:pt x="333" y="35"/>
                      <a:pt x="333" y="35"/>
                    </a:cubicBezTo>
                    <a:cubicBezTo>
                      <a:pt x="333" y="0"/>
                      <a:pt x="333" y="0"/>
                      <a:pt x="33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5"/>
                    </a:lnTo>
                    <a:close/>
                    <a:moveTo>
                      <a:pt x="229" y="139"/>
                    </a:moveTo>
                    <a:cubicBezTo>
                      <a:pt x="229" y="162"/>
                      <a:pt x="195" y="178"/>
                      <a:pt x="164" y="178"/>
                    </a:cubicBezTo>
                    <a:cubicBezTo>
                      <a:pt x="133" y="178"/>
                      <a:pt x="100" y="162"/>
                      <a:pt x="100" y="139"/>
                    </a:cubicBezTo>
                    <a:cubicBezTo>
                      <a:pt x="100" y="116"/>
                      <a:pt x="133" y="100"/>
                      <a:pt x="164" y="100"/>
                    </a:cubicBezTo>
                    <a:cubicBezTo>
                      <a:pt x="195" y="100"/>
                      <a:pt x="229" y="116"/>
                      <a:pt x="229" y="13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" name="Rectangle 6">
                <a:extLst>
                  <a:ext uri="{FF2B5EF4-FFF2-40B4-BE49-F238E27FC236}">
                    <a16:creationId xmlns:a16="http://schemas.microsoft.com/office/drawing/2014/main" id="{FCED1245-F85C-4673-A942-3BEE08F83D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4060" y="5282404"/>
                <a:ext cx="122135" cy="3460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3E0A9B1C-01C3-43C5-8FCD-6776ED1979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9116" y="5665770"/>
                <a:ext cx="685311" cy="390152"/>
              </a:xfrm>
              <a:custGeom>
                <a:avLst/>
                <a:gdLst>
                  <a:gd name="T0" fmla="*/ 0 w 263"/>
                  <a:gd name="T1" fmla="*/ 36 h 148"/>
                  <a:gd name="T2" fmla="*/ 216 w 263"/>
                  <a:gd name="T3" fmla="*/ 36 h 148"/>
                  <a:gd name="T4" fmla="*/ 216 w 263"/>
                  <a:gd name="T5" fmla="*/ 57 h 148"/>
                  <a:gd name="T6" fmla="*/ 0 w 263"/>
                  <a:gd name="T7" fmla="*/ 57 h 148"/>
                  <a:gd name="T8" fmla="*/ 0 w 263"/>
                  <a:gd name="T9" fmla="*/ 122 h 148"/>
                  <a:gd name="T10" fmla="*/ 7 w 263"/>
                  <a:gd name="T11" fmla="*/ 142 h 148"/>
                  <a:gd name="T12" fmla="*/ 28 w 263"/>
                  <a:gd name="T13" fmla="*/ 148 h 148"/>
                  <a:gd name="T14" fmla="*/ 263 w 263"/>
                  <a:gd name="T15" fmla="*/ 148 h 148"/>
                  <a:gd name="T16" fmla="*/ 263 w 263"/>
                  <a:gd name="T17" fmla="*/ 113 h 148"/>
                  <a:gd name="T18" fmla="*/ 49 w 263"/>
                  <a:gd name="T19" fmla="*/ 113 h 148"/>
                  <a:gd name="T20" fmla="*/ 49 w 263"/>
                  <a:gd name="T21" fmla="*/ 91 h 148"/>
                  <a:gd name="T22" fmla="*/ 263 w 263"/>
                  <a:gd name="T23" fmla="*/ 91 h 148"/>
                  <a:gd name="T24" fmla="*/ 263 w 263"/>
                  <a:gd name="T25" fmla="*/ 0 h 148"/>
                  <a:gd name="T26" fmla="*/ 0 w 263"/>
                  <a:gd name="T27" fmla="*/ 0 h 148"/>
                  <a:gd name="T28" fmla="*/ 0 w 263"/>
                  <a:gd name="T29" fmla="*/ 36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3" h="148">
                    <a:moveTo>
                      <a:pt x="0" y="36"/>
                    </a:moveTo>
                    <a:cubicBezTo>
                      <a:pt x="216" y="36"/>
                      <a:pt x="216" y="36"/>
                      <a:pt x="216" y="36"/>
                    </a:cubicBezTo>
                    <a:cubicBezTo>
                      <a:pt x="216" y="57"/>
                      <a:pt x="216" y="57"/>
                      <a:pt x="216" y="5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122"/>
                      <a:pt x="0" y="122"/>
                      <a:pt x="0" y="122"/>
                    </a:cubicBezTo>
                    <a:cubicBezTo>
                      <a:pt x="0" y="131"/>
                      <a:pt x="3" y="138"/>
                      <a:pt x="7" y="142"/>
                    </a:cubicBezTo>
                    <a:cubicBezTo>
                      <a:pt x="12" y="146"/>
                      <a:pt x="19" y="148"/>
                      <a:pt x="28" y="148"/>
                    </a:cubicBezTo>
                    <a:cubicBezTo>
                      <a:pt x="263" y="148"/>
                      <a:pt x="263" y="148"/>
                      <a:pt x="263" y="148"/>
                    </a:cubicBezTo>
                    <a:cubicBezTo>
                      <a:pt x="263" y="113"/>
                      <a:pt x="263" y="113"/>
                      <a:pt x="263" y="113"/>
                    </a:cubicBezTo>
                    <a:cubicBezTo>
                      <a:pt x="49" y="113"/>
                      <a:pt x="49" y="113"/>
                      <a:pt x="49" y="113"/>
                    </a:cubicBezTo>
                    <a:cubicBezTo>
                      <a:pt x="49" y="91"/>
                      <a:pt x="49" y="91"/>
                      <a:pt x="49" y="91"/>
                    </a:cubicBezTo>
                    <a:cubicBezTo>
                      <a:pt x="263" y="91"/>
                      <a:pt x="263" y="91"/>
                      <a:pt x="263" y="91"/>
                    </a:cubicBezTo>
                    <a:cubicBezTo>
                      <a:pt x="263" y="0"/>
                      <a:pt x="263" y="0"/>
                      <a:pt x="26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" name="Freeform 8">
                <a:extLst>
                  <a:ext uri="{FF2B5EF4-FFF2-40B4-BE49-F238E27FC236}">
                    <a16:creationId xmlns:a16="http://schemas.microsoft.com/office/drawing/2014/main" id="{DAE4DF06-7763-409A-A802-E2E78BAE3A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866" y="5282404"/>
                <a:ext cx="244269" cy="420685"/>
              </a:xfrm>
              <a:custGeom>
                <a:avLst/>
                <a:gdLst>
                  <a:gd name="T0" fmla="*/ 36 w 72"/>
                  <a:gd name="T1" fmla="*/ 0 h 124"/>
                  <a:gd name="T2" fmla="*/ 0 w 72"/>
                  <a:gd name="T3" fmla="*/ 0 h 124"/>
                  <a:gd name="T4" fmla="*/ 0 w 72"/>
                  <a:gd name="T5" fmla="*/ 124 h 124"/>
                  <a:gd name="T6" fmla="*/ 36 w 72"/>
                  <a:gd name="T7" fmla="*/ 124 h 124"/>
                  <a:gd name="T8" fmla="*/ 36 w 72"/>
                  <a:gd name="T9" fmla="*/ 65 h 124"/>
                  <a:gd name="T10" fmla="*/ 72 w 72"/>
                  <a:gd name="T11" fmla="*/ 65 h 124"/>
                  <a:gd name="T12" fmla="*/ 72 w 72"/>
                  <a:gd name="T13" fmla="*/ 37 h 124"/>
                  <a:gd name="T14" fmla="*/ 36 w 72"/>
                  <a:gd name="T15" fmla="*/ 37 h 124"/>
                  <a:gd name="T16" fmla="*/ 36 w 72"/>
                  <a:gd name="T17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124">
                    <a:moveTo>
                      <a:pt x="36" y="0"/>
                    </a:moveTo>
                    <a:lnTo>
                      <a:pt x="0" y="0"/>
                    </a:lnTo>
                    <a:lnTo>
                      <a:pt x="0" y="124"/>
                    </a:lnTo>
                    <a:lnTo>
                      <a:pt x="36" y="124"/>
                    </a:lnTo>
                    <a:lnTo>
                      <a:pt x="36" y="65"/>
                    </a:lnTo>
                    <a:lnTo>
                      <a:pt x="72" y="65"/>
                    </a:lnTo>
                    <a:lnTo>
                      <a:pt x="72" y="37"/>
                    </a:lnTo>
                    <a:lnTo>
                      <a:pt x="36" y="37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" name="Freeform 9">
                <a:extLst>
                  <a:ext uri="{FF2B5EF4-FFF2-40B4-BE49-F238E27FC236}">
                    <a16:creationId xmlns:a16="http://schemas.microsoft.com/office/drawing/2014/main" id="{37C553AA-A63C-41F0-BBC0-EBE3C554A6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5941" y="5740408"/>
                <a:ext cx="709060" cy="318907"/>
              </a:xfrm>
              <a:custGeom>
                <a:avLst/>
                <a:gdLst>
                  <a:gd name="T0" fmla="*/ 0 w 209"/>
                  <a:gd name="T1" fmla="*/ 28 h 94"/>
                  <a:gd name="T2" fmla="*/ 173 w 209"/>
                  <a:gd name="T3" fmla="*/ 28 h 94"/>
                  <a:gd name="T4" fmla="*/ 173 w 209"/>
                  <a:gd name="T5" fmla="*/ 94 h 94"/>
                  <a:gd name="T6" fmla="*/ 209 w 209"/>
                  <a:gd name="T7" fmla="*/ 94 h 94"/>
                  <a:gd name="T8" fmla="*/ 209 w 209"/>
                  <a:gd name="T9" fmla="*/ 0 h 94"/>
                  <a:gd name="T10" fmla="*/ 0 w 209"/>
                  <a:gd name="T11" fmla="*/ 0 h 94"/>
                  <a:gd name="T12" fmla="*/ 0 w 209"/>
                  <a:gd name="T13" fmla="*/ 28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9" h="94">
                    <a:moveTo>
                      <a:pt x="0" y="28"/>
                    </a:moveTo>
                    <a:lnTo>
                      <a:pt x="173" y="28"/>
                    </a:lnTo>
                    <a:lnTo>
                      <a:pt x="173" y="94"/>
                    </a:lnTo>
                    <a:lnTo>
                      <a:pt x="209" y="94"/>
                    </a:lnTo>
                    <a:lnTo>
                      <a:pt x="209" y="0"/>
                    </a:lnTo>
                    <a:lnTo>
                      <a:pt x="0" y="0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16" name="Freeform 10">
                <a:extLst>
                  <a:ext uri="{FF2B5EF4-FFF2-40B4-BE49-F238E27FC236}">
                    <a16:creationId xmlns:a16="http://schemas.microsoft.com/office/drawing/2014/main" id="{BFB34583-E131-4EA2-BB5B-B4EF050E965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97555" y="5238300"/>
                <a:ext cx="590318" cy="447826"/>
              </a:xfrm>
              <a:custGeom>
                <a:avLst/>
                <a:gdLst>
                  <a:gd name="T0" fmla="*/ 24 w 226"/>
                  <a:gd name="T1" fmla="*/ 99 h 171"/>
                  <a:gd name="T2" fmla="*/ 52 w 226"/>
                  <a:gd name="T3" fmla="*/ 152 h 171"/>
                  <a:gd name="T4" fmla="*/ 115 w 226"/>
                  <a:gd name="T5" fmla="*/ 171 h 171"/>
                  <a:gd name="T6" fmla="*/ 177 w 226"/>
                  <a:gd name="T7" fmla="*/ 152 h 171"/>
                  <a:gd name="T8" fmla="*/ 205 w 226"/>
                  <a:gd name="T9" fmla="*/ 99 h 171"/>
                  <a:gd name="T10" fmla="*/ 200 w 226"/>
                  <a:gd name="T11" fmla="*/ 80 h 171"/>
                  <a:gd name="T12" fmla="*/ 189 w 226"/>
                  <a:gd name="T13" fmla="*/ 64 h 171"/>
                  <a:gd name="T14" fmla="*/ 226 w 226"/>
                  <a:gd name="T15" fmla="*/ 64 h 171"/>
                  <a:gd name="T16" fmla="*/ 226 w 226"/>
                  <a:gd name="T17" fmla="*/ 29 h 171"/>
                  <a:gd name="T18" fmla="*/ 139 w 226"/>
                  <a:gd name="T19" fmla="*/ 29 h 171"/>
                  <a:gd name="T20" fmla="*/ 139 w 226"/>
                  <a:gd name="T21" fmla="*/ 0 h 171"/>
                  <a:gd name="T22" fmla="*/ 89 w 226"/>
                  <a:gd name="T23" fmla="*/ 0 h 171"/>
                  <a:gd name="T24" fmla="*/ 89 w 226"/>
                  <a:gd name="T25" fmla="*/ 29 h 171"/>
                  <a:gd name="T26" fmla="*/ 0 w 226"/>
                  <a:gd name="T27" fmla="*/ 29 h 171"/>
                  <a:gd name="T28" fmla="*/ 0 w 226"/>
                  <a:gd name="T29" fmla="*/ 64 h 171"/>
                  <a:gd name="T30" fmla="*/ 40 w 226"/>
                  <a:gd name="T31" fmla="*/ 64 h 171"/>
                  <a:gd name="T32" fmla="*/ 28 w 226"/>
                  <a:gd name="T33" fmla="*/ 80 h 171"/>
                  <a:gd name="T34" fmla="*/ 24 w 226"/>
                  <a:gd name="T35" fmla="*/ 99 h 171"/>
                  <a:gd name="T36" fmla="*/ 83 w 226"/>
                  <a:gd name="T37" fmla="*/ 74 h 171"/>
                  <a:gd name="T38" fmla="*/ 114 w 226"/>
                  <a:gd name="T39" fmla="*/ 64 h 171"/>
                  <a:gd name="T40" fmla="*/ 145 w 226"/>
                  <a:gd name="T41" fmla="*/ 74 h 171"/>
                  <a:gd name="T42" fmla="*/ 159 w 226"/>
                  <a:gd name="T43" fmla="*/ 100 h 171"/>
                  <a:gd name="T44" fmla="*/ 145 w 226"/>
                  <a:gd name="T45" fmla="*/ 125 h 171"/>
                  <a:gd name="T46" fmla="*/ 114 w 226"/>
                  <a:gd name="T47" fmla="*/ 136 h 171"/>
                  <a:gd name="T48" fmla="*/ 83 w 226"/>
                  <a:gd name="T49" fmla="*/ 125 h 171"/>
                  <a:gd name="T50" fmla="*/ 70 w 226"/>
                  <a:gd name="T51" fmla="*/ 100 h 171"/>
                  <a:gd name="T52" fmla="*/ 83 w 226"/>
                  <a:gd name="T53" fmla="*/ 74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6" h="171">
                    <a:moveTo>
                      <a:pt x="24" y="99"/>
                    </a:moveTo>
                    <a:cubicBezTo>
                      <a:pt x="24" y="120"/>
                      <a:pt x="34" y="138"/>
                      <a:pt x="52" y="152"/>
                    </a:cubicBezTo>
                    <a:cubicBezTo>
                      <a:pt x="70" y="165"/>
                      <a:pt x="91" y="171"/>
                      <a:pt x="115" y="171"/>
                    </a:cubicBezTo>
                    <a:cubicBezTo>
                      <a:pt x="140" y="171"/>
                      <a:pt x="160" y="165"/>
                      <a:pt x="177" y="152"/>
                    </a:cubicBezTo>
                    <a:cubicBezTo>
                      <a:pt x="196" y="138"/>
                      <a:pt x="205" y="120"/>
                      <a:pt x="205" y="99"/>
                    </a:cubicBezTo>
                    <a:cubicBezTo>
                      <a:pt x="205" y="92"/>
                      <a:pt x="203" y="86"/>
                      <a:pt x="200" y="80"/>
                    </a:cubicBezTo>
                    <a:cubicBezTo>
                      <a:pt x="198" y="74"/>
                      <a:pt x="194" y="69"/>
                      <a:pt x="189" y="64"/>
                    </a:cubicBezTo>
                    <a:cubicBezTo>
                      <a:pt x="226" y="64"/>
                      <a:pt x="226" y="64"/>
                      <a:pt x="226" y="64"/>
                    </a:cubicBezTo>
                    <a:cubicBezTo>
                      <a:pt x="226" y="29"/>
                      <a:pt x="226" y="29"/>
                      <a:pt x="226" y="29"/>
                    </a:cubicBezTo>
                    <a:cubicBezTo>
                      <a:pt x="139" y="29"/>
                      <a:pt x="139" y="29"/>
                      <a:pt x="139" y="29"/>
                    </a:cubicBezTo>
                    <a:cubicBezTo>
                      <a:pt x="139" y="0"/>
                      <a:pt x="139" y="0"/>
                      <a:pt x="13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29"/>
                      <a:pt x="89" y="29"/>
                      <a:pt x="89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40" y="64"/>
                      <a:pt x="40" y="64"/>
                      <a:pt x="40" y="64"/>
                    </a:cubicBezTo>
                    <a:cubicBezTo>
                      <a:pt x="35" y="69"/>
                      <a:pt x="31" y="74"/>
                      <a:pt x="28" y="80"/>
                    </a:cubicBezTo>
                    <a:cubicBezTo>
                      <a:pt x="26" y="86"/>
                      <a:pt x="24" y="92"/>
                      <a:pt x="24" y="99"/>
                    </a:cubicBezTo>
                    <a:close/>
                    <a:moveTo>
                      <a:pt x="83" y="74"/>
                    </a:moveTo>
                    <a:cubicBezTo>
                      <a:pt x="92" y="67"/>
                      <a:pt x="103" y="64"/>
                      <a:pt x="114" y="64"/>
                    </a:cubicBezTo>
                    <a:cubicBezTo>
                      <a:pt x="126" y="64"/>
                      <a:pt x="136" y="67"/>
                      <a:pt x="145" y="74"/>
                    </a:cubicBezTo>
                    <a:cubicBezTo>
                      <a:pt x="154" y="81"/>
                      <a:pt x="159" y="90"/>
                      <a:pt x="159" y="100"/>
                    </a:cubicBezTo>
                    <a:cubicBezTo>
                      <a:pt x="159" y="110"/>
                      <a:pt x="154" y="118"/>
                      <a:pt x="145" y="125"/>
                    </a:cubicBezTo>
                    <a:cubicBezTo>
                      <a:pt x="136" y="133"/>
                      <a:pt x="126" y="136"/>
                      <a:pt x="114" y="136"/>
                    </a:cubicBezTo>
                    <a:cubicBezTo>
                      <a:pt x="103" y="136"/>
                      <a:pt x="92" y="133"/>
                      <a:pt x="83" y="125"/>
                    </a:cubicBezTo>
                    <a:cubicBezTo>
                      <a:pt x="75" y="118"/>
                      <a:pt x="70" y="110"/>
                      <a:pt x="70" y="100"/>
                    </a:cubicBezTo>
                    <a:cubicBezTo>
                      <a:pt x="70" y="90"/>
                      <a:pt x="75" y="81"/>
                      <a:pt x="83" y="7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" name="Freeform 11">
                <a:extLst>
                  <a:ext uri="{FF2B5EF4-FFF2-40B4-BE49-F238E27FC236}">
                    <a16:creationId xmlns:a16="http://schemas.microsoft.com/office/drawing/2014/main" id="{7721538B-CD74-48BC-A329-316906914B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0261" y="5282405"/>
                <a:ext cx="329084" cy="776910"/>
              </a:xfrm>
              <a:custGeom>
                <a:avLst/>
                <a:gdLst>
                  <a:gd name="T0" fmla="*/ 63 w 97"/>
                  <a:gd name="T1" fmla="*/ 74 h 229"/>
                  <a:gd name="T2" fmla="*/ 33 w 97"/>
                  <a:gd name="T3" fmla="*/ 74 h 229"/>
                  <a:gd name="T4" fmla="*/ 33 w 97"/>
                  <a:gd name="T5" fmla="*/ 0 h 229"/>
                  <a:gd name="T6" fmla="*/ 0 w 97"/>
                  <a:gd name="T7" fmla="*/ 0 h 229"/>
                  <a:gd name="T8" fmla="*/ 0 w 97"/>
                  <a:gd name="T9" fmla="*/ 229 h 229"/>
                  <a:gd name="T10" fmla="*/ 33 w 97"/>
                  <a:gd name="T11" fmla="*/ 229 h 229"/>
                  <a:gd name="T12" fmla="*/ 33 w 97"/>
                  <a:gd name="T13" fmla="*/ 102 h 229"/>
                  <a:gd name="T14" fmla="*/ 63 w 97"/>
                  <a:gd name="T15" fmla="*/ 102 h 229"/>
                  <a:gd name="T16" fmla="*/ 63 w 97"/>
                  <a:gd name="T17" fmla="*/ 229 h 229"/>
                  <a:gd name="T18" fmla="*/ 97 w 97"/>
                  <a:gd name="T19" fmla="*/ 229 h 229"/>
                  <a:gd name="T20" fmla="*/ 97 w 97"/>
                  <a:gd name="T21" fmla="*/ 0 h 229"/>
                  <a:gd name="T22" fmla="*/ 63 w 97"/>
                  <a:gd name="T23" fmla="*/ 0 h 229"/>
                  <a:gd name="T24" fmla="*/ 63 w 97"/>
                  <a:gd name="T25" fmla="*/ 74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7" h="229">
                    <a:moveTo>
                      <a:pt x="63" y="74"/>
                    </a:moveTo>
                    <a:lnTo>
                      <a:pt x="33" y="74"/>
                    </a:lnTo>
                    <a:lnTo>
                      <a:pt x="33" y="0"/>
                    </a:lnTo>
                    <a:lnTo>
                      <a:pt x="0" y="0"/>
                    </a:lnTo>
                    <a:lnTo>
                      <a:pt x="0" y="229"/>
                    </a:lnTo>
                    <a:lnTo>
                      <a:pt x="33" y="229"/>
                    </a:lnTo>
                    <a:lnTo>
                      <a:pt x="33" y="102"/>
                    </a:lnTo>
                    <a:lnTo>
                      <a:pt x="63" y="102"/>
                    </a:lnTo>
                    <a:lnTo>
                      <a:pt x="63" y="229"/>
                    </a:lnTo>
                    <a:lnTo>
                      <a:pt x="97" y="229"/>
                    </a:lnTo>
                    <a:lnTo>
                      <a:pt x="97" y="0"/>
                    </a:lnTo>
                    <a:lnTo>
                      <a:pt x="63" y="0"/>
                    </a:lnTo>
                    <a:lnTo>
                      <a:pt x="63" y="7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18" name="Freeform 12">
                <a:extLst>
                  <a:ext uri="{FF2B5EF4-FFF2-40B4-BE49-F238E27FC236}">
                    <a16:creationId xmlns:a16="http://schemas.microsoft.com/office/drawing/2014/main" id="{B87B850D-214D-42EF-AC8A-2C4D28BDE4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863" y="5282404"/>
                <a:ext cx="386760" cy="576746"/>
              </a:xfrm>
              <a:custGeom>
                <a:avLst/>
                <a:gdLst>
                  <a:gd name="T0" fmla="*/ 46 w 148"/>
                  <a:gd name="T1" fmla="*/ 36 h 219"/>
                  <a:gd name="T2" fmla="*/ 141 w 148"/>
                  <a:gd name="T3" fmla="*/ 36 h 219"/>
                  <a:gd name="T4" fmla="*/ 141 w 148"/>
                  <a:gd name="T5" fmla="*/ 0 h 219"/>
                  <a:gd name="T6" fmla="*/ 0 w 148"/>
                  <a:gd name="T7" fmla="*/ 0 h 219"/>
                  <a:gd name="T8" fmla="*/ 0 w 148"/>
                  <a:gd name="T9" fmla="*/ 196 h 219"/>
                  <a:gd name="T10" fmla="*/ 9 w 148"/>
                  <a:gd name="T11" fmla="*/ 215 h 219"/>
                  <a:gd name="T12" fmla="*/ 29 w 148"/>
                  <a:gd name="T13" fmla="*/ 219 h 219"/>
                  <a:gd name="T14" fmla="*/ 148 w 148"/>
                  <a:gd name="T15" fmla="*/ 219 h 219"/>
                  <a:gd name="T16" fmla="*/ 148 w 148"/>
                  <a:gd name="T17" fmla="*/ 182 h 219"/>
                  <a:gd name="T18" fmla="*/ 46 w 148"/>
                  <a:gd name="T19" fmla="*/ 182 h 219"/>
                  <a:gd name="T20" fmla="*/ 46 w 148"/>
                  <a:gd name="T21" fmla="*/ 36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8" h="219">
                    <a:moveTo>
                      <a:pt x="46" y="36"/>
                    </a:moveTo>
                    <a:cubicBezTo>
                      <a:pt x="141" y="36"/>
                      <a:pt x="141" y="36"/>
                      <a:pt x="141" y="36"/>
                    </a:cubicBezTo>
                    <a:cubicBezTo>
                      <a:pt x="141" y="0"/>
                      <a:pt x="141" y="0"/>
                      <a:pt x="14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0" y="205"/>
                      <a:pt x="3" y="211"/>
                      <a:pt x="9" y="215"/>
                    </a:cubicBezTo>
                    <a:cubicBezTo>
                      <a:pt x="13" y="217"/>
                      <a:pt x="20" y="219"/>
                      <a:pt x="29" y="219"/>
                    </a:cubicBezTo>
                    <a:cubicBezTo>
                      <a:pt x="148" y="219"/>
                      <a:pt x="148" y="219"/>
                      <a:pt x="148" y="219"/>
                    </a:cubicBezTo>
                    <a:cubicBezTo>
                      <a:pt x="148" y="182"/>
                      <a:pt x="148" y="182"/>
                      <a:pt x="148" y="182"/>
                    </a:cubicBezTo>
                    <a:cubicBezTo>
                      <a:pt x="46" y="182"/>
                      <a:pt x="46" y="182"/>
                      <a:pt x="46" y="182"/>
                    </a:cubicBezTo>
                    <a:lnTo>
                      <a:pt x="46" y="3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" name="Freeform 13">
                <a:extLst>
                  <a:ext uri="{FF2B5EF4-FFF2-40B4-BE49-F238E27FC236}">
                    <a16:creationId xmlns:a16="http://schemas.microsoft.com/office/drawing/2014/main" id="{23C5184C-DCC8-4478-B047-8B68038E83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1773" y="5282404"/>
                <a:ext cx="668348" cy="559783"/>
              </a:xfrm>
              <a:custGeom>
                <a:avLst/>
                <a:gdLst>
                  <a:gd name="T0" fmla="*/ 162 w 197"/>
                  <a:gd name="T1" fmla="*/ 165 h 165"/>
                  <a:gd name="T2" fmla="*/ 197 w 197"/>
                  <a:gd name="T3" fmla="*/ 165 h 165"/>
                  <a:gd name="T4" fmla="*/ 197 w 197"/>
                  <a:gd name="T5" fmla="*/ 0 h 165"/>
                  <a:gd name="T6" fmla="*/ 0 w 197"/>
                  <a:gd name="T7" fmla="*/ 0 h 165"/>
                  <a:gd name="T8" fmla="*/ 0 w 197"/>
                  <a:gd name="T9" fmla="*/ 28 h 165"/>
                  <a:gd name="T10" fmla="*/ 162 w 197"/>
                  <a:gd name="T11" fmla="*/ 28 h 165"/>
                  <a:gd name="T12" fmla="*/ 162 w 197"/>
                  <a:gd name="T13" fmla="*/ 16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7" h="165">
                    <a:moveTo>
                      <a:pt x="162" y="165"/>
                    </a:moveTo>
                    <a:lnTo>
                      <a:pt x="197" y="165"/>
                    </a:lnTo>
                    <a:lnTo>
                      <a:pt x="197" y="0"/>
                    </a:lnTo>
                    <a:lnTo>
                      <a:pt x="0" y="0"/>
                    </a:lnTo>
                    <a:lnTo>
                      <a:pt x="0" y="28"/>
                    </a:lnTo>
                    <a:lnTo>
                      <a:pt x="162" y="28"/>
                    </a:lnTo>
                    <a:lnTo>
                      <a:pt x="162" y="16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" name="Freeform 14">
                <a:extLst>
                  <a:ext uri="{FF2B5EF4-FFF2-40B4-BE49-F238E27FC236}">
                    <a16:creationId xmlns:a16="http://schemas.microsoft.com/office/drawing/2014/main" id="{56180FFF-D8FF-4667-BB5B-A9104C021F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4098" y="5604703"/>
                <a:ext cx="797268" cy="413900"/>
              </a:xfrm>
              <a:custGeom>
                <a:avLst/>
                <a:gdLst>
                  <a:gd name="T0" fmla="*/ 144 w 235"/>
                  <a:gd name="T1" fmla="*/ 94 h 122"/>
                  <a:gd name="T2" fmla="*/ 144 w 235"/>
                  <a:gd name="T3" fmla="*/ 0 h 122"/>
                  <a:gd name="T4" fmla="*/ 108 w 235"/>
                  <a:gd name="T5" fmla="*/ 0 h 122"/>
                  <a:gd name="T6" fmla="*/ 108 w 235"/>
                  <a:gd name="T7" fmla="*/ 94 h 122"/>
                  <a:gd name="T8" fmla="*/ 78 w 235"/>
                  <a:gd name="T9" fmla="*/ 94 h 122"/>
                  <a:gd name="T10" fmla="*/ 78 w 235"/>
                  <a:gd name="T11" fmla="*/ 0 h 122"/>
                  <a:gd name="T12" fmla="*/ 43 w 235"/>
                  <a:gd name="T13" fmla="*/ 0 h 122"/>
                  <a:gd name="T14" fmla="*/ 43 w 235"/>
                  <a:gd name="T15" fmla="*/ 94 h 122"/>
                  <a:gd name="T16" fmla="*/ 0 w 235"/>
                  <a:gd name="T17" fmla="*/ 94 h 122"/>
                  <a:gd name="T18" fmla="*/ 0 w 235"/>
                  <a:gd name="T19" fmla="*/ 122 h 122"/>
                  <a:gd name="T20" fmla="*/ 235 w 235"/>
                  <a:gd name="T21" fmla="*/ 122 h 122"/>
                  <a:gd name="T22" fmla="*/ 235 w 235"/>
                  <a:gd name="T23" fmla="*/ 94 h 122"/>
                  <a:gd name="T24" fmla="*/ 144 w 235"/>
                  <a:gd name="T25" fmla="*/ 94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5" h="122">
                    <a:moveTo>
                      <a:pt x="144" y="94"/>
                    </a:moveTo>
                    <a:lnTo>
                      <a:pt x="144" y="0"/>
                    </a:lnTo>
                    <a:lnTo>
                      <a:pt x="108" y="0"/>
                    </a:lnTo>
                    <a:lnTo>
                      <a:pt x="108" y="94"/>
                    </a:lnTo>
                    <a:lnTo>
                      <a:pt x="78" y="94"/>
                    </a:lnTo>
                    <a:lnTo>
                      <a:pt x="78" y="0"/>
                    </a:lnTo>
                    <a:lnTo>
                      <a:pt x="43" y="0"/>
                    </a:lnTo>
                    <a:lnTo>
                      <a:pt x="43" y="94"/>
                    </a:lnTo>
                    <a:lnTo>
                      <a:pt x="0" y="94"/>
                    </a:lnTo>
                    <a:lnTo>
                      <a:pt x="0" y="122"/>
                    </a:lnTo>
                    <a:lnTo>
                      <a:pt x="235" y="122"/>
                    </a:lnTo>
                    <a:lnTo>
                      <a:pt x="235" y="94"/>
                    </a:lnTo>
                    <a:lnTo>
                      <a:pt x="144" y="9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21" name="Freeform 15">
                <a:extLst>
                  <a:ext uri="{FF2B5EF4-FFF2-40B4-BE49-F238E27FC236}">
                    <a16:creationId xmlns:a16="http://schemas.microsoft.com/office/drawing/2014/main" id="{0FCEEAA5-302A-4114-A9CD-0A5C8CD780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57261" y="5275618"/>
                <a:ext cx="810838" cy="240876"/>
              </a:xfrm>
              <a:custGeom>
                <a:avLst/>
                <a:gdLst>
                  <a:gd name="T0" fmla="*/ 86 w 310"/>
                  <a:gd name="T1" fmla="*/ 81 h 92"/>
                  <a:gd name="T2" fmla="*/ 155 w 310"/>
                  <a:gd name="T3" fmla="*/ 45 h 92"/>
                  <a:gd name="T4" fmla="*/ 224 w 310"/>
                  <a:gd name="T5" fmla="*/ 81 h 92"/>
                  <a:gd name="T6" fmla="*/ 302 w 310"/>
                  <a:gd name="T7" fmla="*/ 92 h 92"/>
                  <a:gd name="T8" fmla="*/ 310 w 310"/>
                  <a:gd name="T9" fmla="*/ 55 h 92"/>
                  <a:gd name="T10" fmla="*/ 310 w 310"/>
                  <a:gd name="T11" fmla="*/ 55 h 92"/>
                  <a:gd name="T12" fmla="*/ 222 w 310"/>
                  <a:gd name="T13" fmla="*/ 39 h 92"/>
                  <a:gd name="T14" fmla="*/ 179 w 310"/>
                  <a:gd name="T15" fmla="*/ 0 h 92"/>
                  <a:gd name="T16" fmla="*/ 131 w 310"/>
                  <a:gd name="T17" fmla="*/ 0 h 92"/>
                  <a:gd name="T18" fmla="*/ 87 w 310"/>
                  <a:gd name="T19" fmla="*/ 39 h 92"/>
                  <a:gd name="T20" fmla="*/ 0 w 310"/>
                  <a:gd name="T21" fmla="*/ 56 h 92"/>
                  <a:gd name="T22" fmla="*/ 0 w 310"/>
                  <a:gd name="T23" fmla="*/ 56 h 92"/>
                  <a:gd name="T24" fmla="*/ 8 w 310"/>
                  <a:gd name="T25" fmla="*/ 92 h 92"/>
                  <a:gd name="T26" fmla="*/ 86 w 310"/>
                  <a:gd name="T27" fmla="*/ 81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0" h="92">
                    <a:moveTo>
                      <a:pt x="86" y="81"/>
                    </a:moveTo>
                    <a:cubicBezTo>
                      <a:pt x="118" y="73"/>
                      <a:pt x="141" y="61"/>
                      <a:pt x="155" y="45"/>
                    </a:cubicBezTo>
                    <a:cubicBezTo>
                      <a:pt x="168" y="61"/>
                      <a:pt x="191" y="73"/>
                      <a:pt x="224" y="81"/>
                    </a:cubicBezTo>
                    <a:cubicBezTo>
                      <a:pt x="247" y="86"/>
                      <a:pt x="273" y="91"/>
                      <a:pt x="302" y="92"/>
                    </a:cubicBezTo>
                    <a:cubicBezTo>
                      <a:pt x="310" y="55"/>
                      <a:pt x="310" y="55"/>
                      <a:pt x="310" y="55"/>
                    </a:cubicBezTo>
                    <a:cubicBezTo>
                      <a:pt x="310" y="55"/>
                      <a:pt x="310" y="55"/>
                      <a:pt x="310" y="55"/>
                    </a:cubicBezTo>
                    <a:cubicBezTo>
                      <a:pt x="270" y="54"/>
                      <a:pt x="243" y="47"/>
                      <a:pt x="222" y="39"/>
                    </a:cubicBezTo>
                    <a:cubicBezTo>
                      <a:pt x="197" y="29"/>
                      <a:pt x="179" y="14"/>
                      <a:pt x="179" y="0"/>
                    </a:cubicBezTo>
                    <a:cubicBezTo>
                      <a:pt x="131" y="0"/>
                      <a:pt x="131" y="0"/>
                      <a:pt x="131" y="0"/>
                    </a:cubicBezTo>
                    <a:cubicBezTo>
                      <a:pt x="131" y="12"/>
                      <a:pt x="113" y="29"/>
                      <a:pt x="87" y="39"/>
                    </a:cubicBezTo>
                    <a:cubicBezTo>
                      <a:pt x="67" y="47"/>
                      <a:pt x="40" y="54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8" y="92"/>
                      <a:pt x="8" y="92"/>
                      <a:pt x="8" y="92"/>
                    </a:cubicBezTo>
                    <a:cubicBezTo>
                      <a:pt x="36" y="92"/>
                      <a:pt x="62" y="87"/>
                      <a:pt x="86" y="8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2" name="Freeform 16">
                <a:extLst>
                  <a:ext uri="{FF2B5EF4-FFF2-40B4-BE49-F238E27FC236}">
                    <a16:creationId xmlns:a16="http://schemas.microsoft.com/office/drawing/2014/main" id="{0CDF62ED-4FBE-4BE1-B3FD-489C081F59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1251" y="5285796"/>
                <a:ext cx="614066" cy="329084"/>
              </a:xfrm>
              <a:custGeom>
                <a:avLst/>
                <a:gdLst>
                  <a:gd name="T0" fmla="*/ 119 w 236"/>
                  <a:gd name="T1" fmla="*/ 70 h 126"/>
                  <a:gd name="T2" fmla="*/ 165 w 236"/>
                  <a:gd name="T3" fmla="*/ 108 h 126"/>
                  <a:gd name="T4" fmla="*/ 227 w 236"/>
                  <a:gd name="T5" fmla="*/ 126 h 126"/>
                  <a:gd name="T6" fmla="*/ 236 w 236"/>
                  <a:gd name="T7" fmla="*/ 89 h 126"/>
                  <a:gd name="T8" fmla="*/ 158 w 236"/>
                  <a:gd name="T9" fmla="*/ 51 h 126"/>
                  <a:gd name="T10" fmla="*/ 143 w 236"/>
                  <a:gd name="T11" fmla="*/ 0 h 126"/>
                  <a:gd name="T12" fmla="*/ 93 w 236"/>
                  <a:gd name="T13" fmla="*/ 0 h 126"/>
                  <a:gd name="T14" fmla="*/ 78 w 236"/>
                  <a:gd name="T15" fmla="*/ 52 h 126"/>
                  <a:gd name="T16" fmla="*/ 0 w 236"/>
                  <a:gd name="T17" fmla="*/ 89 h 126"/>
                  <a:gd name="T18" fmla="*/ 0 w 236"/>
                  <a:gd name="T19" fmla="*/ 90 h 126"/>
                  <a:gd name="T20" fmla="*/ 8 w 236"/>
                  <a:gd name="T21" fmla="*/ 126 h 126"/>
                  <a:gd name="T22" fmla="*/ 69 w 236"/>
                  <a:gd name="T23" fmla="*/ 109 h 126"/>
                  <a:gd name="T24" fmla="*/ 119 w 236"/>
                  <a:gd name="T25" fmla="*/ 7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6" h="126">
                    <a:moveTo>
                      <a:pt x="119" y="70"/>
                    </a:moveTo>
                    <a:cubicBezTo>
                      <a:pt x="131" y="86"/>
                      <a:pt x="146" y="99"/>
                      <a:pt x="165" y="108"/>
                    </a:cubicBezTo>
                    <a:cubicBezTo>
                      <a:pt x="180" y="116"/>
                      <a:pt x="209" y="124"/>
                      <a:pt x="227" y="126"/>
                    </a:cubicBezTo>
                    <a:cubicBezTo>
                      <a:pt x="236" y="89"/>
                      <a:pt x="236" y="89"/>
                      <a:pt x="236" y="89"/>
                    </a:cubicBezTo>
                    <a:cubicBezTo>
                      <a:pt x="205" y="85"/>
                      <a:pt x="172" y="69"/>
                      <a:pt x="158" y="51"/>
                    </a:cubicBezTo>
                    <a:cubicBezTo>
                      <a:pt x="148" y="37"/>
                      <a:pt x="143" y="22"/>
                      <a:pt x="143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3" y="22"/>
                      <a:pt x="88" y="38"/>
                      <a:pt x="78" y="52"/>
                    </a:cubicBezTo>
                    <a:cubicBezTo>
                      <a:pt x="64" y="69"/>
                      <a:pt x="31" y="86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8" y="126"/>
                      <a:pt x="8" y="126"/>
                      <a:pt x="8" y="126"/>
                    </a:cubicBezTo>
                    <a:cubicBezTo>
                      <a:pt x="25" y="124"/>
                      <a:pt x="53" y="116"/>
                      <a:pt x="69" y="109"/>
                    </a:cubicBezTo>
                    <a:cubicBezTo>
                      <a:pt x="90" y="99"/>
                      <a:pt x="107" y="86"/>
                      <a:pt x="119" y="7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EC380007-5AA7-455C-BEFF-5D74CF1DE29B}"/>
              </a:ext>
            </a:extLst>
          </p:cNvPr>
          <p:cNvSpPr/>
          <p:nvPr/>
        </p:nvSpPr>
        <p:spPr>
          <a:xfrm>
            <a:off x="476250" y="2497976"/>
            <a:ext cx="1123950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500" b="1" i="0" u="none" strike="noStrike" kern="1200" cap="none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원우회</a:t>
            </a:r>
            <a:r>
              <a:rPr kumimoji="0" lang="ko-KR" altLang="en-US" sz="11500" b="1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환영사</a:t>
            </a:r>
            <a:endParaRPr kumimoji="0" lang="en-US" altLang="ko-KR" sz="11500" b="1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23355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2F4F1359-0242-4876-9F64-4D70224E906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/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794DECE6-7B1C-4798-A3BE-1FAA11EC6989}"/>
              </a:ext>
            </a:extLst>
          </p:cNvPr>
          <p:cNvGrpSpPr/>
          <p:nvPr/>
        </p:nvGrpSpPr>
        <p:grpSpPr>
          <a:xfrm>
            <a:off x="9069723" y="6175255"/>
            <a:ext cx="3023123" cy="657574"/>
            <a:chOff x="395623" y="384055"/>
            <a:chExt cx="3023123" cy="657574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372E37FE-66A0-4CB4-8CFC-562AC176A2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76" b="36849" l="25879" r="76074">
                          <a14:foregroundMark x1="27051" y1="14974" x2="28809" y2="23958"/>
                          <a14:foregroundMark x1="39063" y1="18880" x2="41309" y2="25521"/>
                          <a14:foregroundMark x1="41309" y1="25521" x2="41211" y2="29688"/>
                          <a14:foregroundMark x1="37109" y1="15885" x2="40039" y2="25130"/>
                          <a14:foregroundMark x1="62500" y1="18490" x2="63184" y2="26953"/>
                          <a14:foregroundMark x1="71094" y1="10026" x2="71875" y2="21224"/>
                          <a14:foregroundMark x1="73828" y1="13021" x2="74219" y2="22526"/>
                          <a14:foregroundMark x1="70117" y1="23047" x2="73633" y2="26042"/>
                          <a14:foregroundMark x1="60840" y1="12370" x2="60840" y2="27474"/>
                          <a14:foregroundMark x1="60840" y1="27474" x2="61816" y2="32292"/>
                          <a14:foregroundMark x1="43457" y1="29167" x2="40625" y2="33203"/>
                          <a14:foregroundMark x1="27441" y1="10286" x2="30273" y2="22005"/>
                          <a14:foregroundMark x1="25879" y1="22005" x2="30566" y2="25521"/>
                          <a14:foregroundMark x1="30566" y1="25521" x2="32324" y2="24609"/>
                          <a14:foregroundMark x1="75586" y1="9635" x2="76074" y2="221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2" r="19394" b="58926"/>
            <a:stretch/>
          </p:blipFill>
          <p:spPr>
            <a:xfrm>
              <a:off x="395623" y="384055"/>
              <a:ext cx="1244722" cy="657574"/>
            </a:xfrm>
            <a:prstGeom prst="rect">
              <a:avLst/>
            </a:prstGeom>
          </p:spPr>
        </p:pic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1B2D845D-EEF5-491A-B05A-9DC8A3E6928A}"/>
                </a:ext>
              </a:extLst>
            </p:cNvPr>
            <p:cNvGrpSpPr/>
            <p:nvPr/>
          </p:nvGrpSpPr>
          <p:grpSpPr>
            <a:xfrm>
              <a:off x="1661534" y="541747"/>
              <a:ext cx="1757212" cy="351044"/>
              <a:chOff x="-1084402" y="5238300"/>
              <a:chExt cx="4525768" cy="895652"/>
            </a:xfrm>
          </p:grpSpPr>
          <p:sp>
            <p:nvSpPr>
              <p:cNvPr id="11" name="Freeform 5">
                <a:extLst>
                  <a:ext uri="{FF2B5EF4-FFF2-40B4-BE49-F238E27FC236}">
                    <a16:creationId xmlns:a16="http://schemas.microsoft.com/office/drawing/2014/main" id="{FB657218-41D7-4544-BE29-72F1B7A4C80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084402" y="5570777"/>
                <a:ext cx="868513" cy="563175"/>
              </a:xfrm>
              <a:custGeom>
                <a:avLst/>
                <a:gdLst>
                  <a:gd name="T0" fmla="*/ 0 w 333"/>
                  <a:gd name="T1" fmla="*/ 35 h 214"/>
                  <a:gd name="T2" fmla="*/ 140 w 333"/>
                  <a:gd name="T3" fmla="*/ 35 h 214"/>
                  <a:gd name="T4" fmla="*/ 140 w 333"/>
                  <a:gd name="T5" fmla="*/ 65 h 214"/>
                  <a:gd name="T6" fmla="*/ 49 w 333"/>
                  <a:gd name="T7" fmla="*/ 139 h 214"/>
                  <a:gd name="T8" fmla="*/ 158 w 333"/>
                  <a:gd name="T9" fmla="*/ 214 h 214"/>
                  <a:gd name="T10" fmla="*/ 171 w 333"/>
                  <a:gd name="T11" fmla="*/ 214 h 214"/>
                  <a:gd name="T12" fmla="*/ 280 w 333"/>
                  <a:gd name="T13" fmla="*/ 139 h 214"/>
                  <a:gd name="T14" fmla="*/ 192 w 333"/>
                  <a:gd name="T15" fmla="*/ 66 h 214"/>
                  <a:gd name="T16" fmla="*/ 192 w 333"/>
                  <a:gd name="T17" fmla="*/ 35 h 214"/>
                  <a:gd name="T18" fmla="*/ 333 w 333"/>
                  <a:gd name="T19" fmla="*/ 35 h 214"/>
                  <a:gd name="T20" fmla="*/ 333 w 333"/>
                  <a:gd name="T21" fmla="*/ 0 h 214"/>
                  <a:gd name="T22" fmla="*/ 0 w 333"/>
                  <a:gd name="T23" fmla="*/ 0 h 214"/>
                  <a:gd name="T24" fmla="*/ 0 w 333"/>
                  <a:gd name="T25" fmla="*/ 35 h 214"/>
                  <a:gd name="T26" fmla="*/ 229 w 333"/>
                  <a:gd name="T27" fmla="*/ 139 h 214"/>
                  <a:gd name="T28" fmla="*/ 164 w 333"/>
                  <a:gd name="T29" fmla="*/ 178 h 214"/>
                  <a:gd name="T30" fmla="*/ 100 w 333"/>
                  <a:gd name="T31" fmla="*/ 139 h 214"/>
                  <a:gd name="T32" fmla="*/ 164 w 333"/>
                  <a:gd name="T33" fmla="*/ 100 h 214"/>
                  <a:gd name="T34" fmla="*/ 229 w 333"/>
                  <a:gd name="T35" fmla="*/ 139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33" h="214">
                    <a:moveTo>
                      <a:pt x="0" y="35"/>
                    </a:moveTo>
                    <a:cubicBezTo>
                      <a:pt x="140" y="35"/>
                      <a:pt x="140" y="35"/>
                      <a:pt x="140" y="35"/>
                    </a:cubicBezTo>
                    <a:cubicBezTo>
                      <a:pt x="140" y="65"/>
                      <a:pt x="140" y="65"/>
                      <a:pt x="140" y="65"/>
                    </a:cubicBezTo>
                    <a:cubicBezTo>
                      <a:pt x="91" y="71"/>
                      <a:pt x="49" y="102"/>
                      <a:pt x="49" y="139"/>
                    </a:cubicBezTo>
                    <a:cubicBezTo>
                      <a:pt x="49" y="181"/>
                      <a:pt x="102" y="214"/>
                      <a:pt x="158" y="214"/>
                    </a:cubicBezTo>
                    <a:cubicBezTo>
                      <a:pt x="171" y="214"/>
                      <a:pt x="171" y="214"/>
                      <a:pt x="171" y="214"/>
                    </a:cubicBezTo>
                    <a:cubicBezTo>
                      <a:pt x="227" y="214"/>
                      <a:pt x="280" y="181"/>
                      <a:pt x="280" y="139"/>
                    </a:cubicBezTo>
                    <a:cubicBezTo>
                      <a:pt x="280" y="103"/>
                      <a:pt x="240" y="73"/>
                      <a:pt x="192" y="66"/>
                    </a:cubicBezTo>
                    <a:cubicBezTo>
                      <a:pt x="192" y="35"/>
                      <a:pt x="192" y="35"/>
                      <a:pt x="192" y="35"/>
                    </a:cubicBezTo>
                    <a:cubicBezTo>
                      <a:pt x="333" y="35"/>
                      <a:pt x="333" y="35"/>
                      <a:pt x="333" y="35"/>
                    </a:cubicBezTo>
                    <a:cubicBezTo>
                      <a:pt x="333" y="0"/>
                      <a:pt x="333" y="0"/>
                      <a:pt x="33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5"/>
                    </a:lnTo>
                    <a:close/>
                    <a:moveTo>
                      <a:pt x="229" y="139"/>
                    </a:moveTo>
                    <a:cubicBezTo>
                      <a:pt x="229" y="162"/>
                      <a:pt x="195" y="178"/>
                      <a:pt x="164" y="178"/>
                    </a:cubicBezTo>
                    <a:cubicBezTo>
                      <a:pt x="133" y="178"/>
                      <a:pt x="100" y="162"/>
                      <a:pt x="100" y="139"/>
                    </a:cubicBezTo>
                    <a:cubicBezTo>
                      <a:pt x="100" y="116"/>
                      <a:pt x="133" y="100"/>
                      <a:pt x="164" y="100"/>
                    </a:cubicBezTo>
                    <a:cubicBezTo>
                      <a:pt x="195" y="100"/>
                      <a:pt x="229" y="116"/>
                      <a:pt x="229" y="13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" name="Rectangle 6">
                <a:extLst>
                  <a:ext uri="{FF2B5EF4-FFF2-40B4-BE49-F238E27FC236}">
                    <a16:creationId xmlns:a16="http://schemas.microsoft.com/office/drawing/2014/main" id="{FCED1245-F85C-4673-A942-3BEE08F83D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4060" y="5282404"/>
                <a:ext cx="122135" cy="3460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3E0A9B1C-01C3-43C5-8FCD-6776ED1979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9116" y="5665770"/>
                <a:ext cx="685311" cy="390152"/>
              </a:xfrm>
              <a:custGeom>
                <a:avLst/>
                <a:gdLst>
                  <a:gd name="T0" fmla="*/ 0 w 263"/>
                  <a:gd name="T1" fmla="*/ 36 h 148"/>
                  <a:gd name="T2" fmla="*/ 216 w 263"/>
                  <a:gd name="T3" fmla="*/ 36 h 148"/>
                  <a:gd name="T4" fmla="*/ 216 w 263"/>
                  <a:gd name="T5" fmla="*/ 57 h 148"/>
                  <a:gd name="T6" fmla="*/ 0 w 263"/>
                  <a:gd name="T7" fmla="*/ 57 h 148"/>
                  <a:gd name="T8" fmla="*/ 0 w 263"/>
                  <a:gd name="T9" fmla="*/ 122 h 148"/>
                  <a:gd name="T10" fmla="*/ 7 w 263"/>
                  <a:gd name="T11" fmla="*/ 142 h 148"/>
                  <a:gd name="T12" fmla="*/ 28 w 263"/>
                  <a:gd name="T13" fmla="*/ 148 h 148"/>
                  <a:gd name="T14" fmla="*/ 263 w 263"/>
                  <a:gd name="T15" fmla="*/ 148 h 148"/>
                  <a:gd name="T16" fmla="*/ 263 w 263"/>
                  <a:gd name="T17" fmla="*/ 113 h 148"/>
                  <a:gd name="T18" fmla="*/ 49 w 263"/>
                  <a:gd name="T19" fmla="*/ 113 h 148"/>
                  <a:gd name="T20" fmla="*/ 49 w 263"/>
                  <a:gd name="T21" fmla="*/ 91 h 148"/>
                  <a:gd name="T22" fmla="*/ 263 w 263"/>
                  <a:gd name="T23" fmla="*/ 91 h 148"/>
                  <a:gd name="T24" fmla="*/ 263 w 263"/>
                  <a:gd name="T25" fmla="*/ 0 h 148"/>
                  <a:gd name="T26" fmla="*/ 0 w 263"/>
                  <a:gd name="T27" fmla="*/ 0 h 148"/>
                  <a:gd name="T28" fmla="*/ 0 w 263"/>
                  <a:gd name="T29" fmla="*/ 36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3" h="148">
                    <a:moveTo>
                      <a:pt x="0" y="36"/>
                    </a:moveTo>
                    <a:cubicBezTo>
                      <a:pt x="216" y="36"/>
                      <a:pt x="216" y="36"/>
                      <a:pt x="216" y="36"/>
                    </a:cubicBezTo>
                    <a:cubicBezTo>
                      <a:pt x="216" y="57"/>
                      <a:pt x="216" y="57"/>
                      <a:pt x="216" y="5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122"/>
                      <a:pt x="0" y="122"/>
                      <a:pt x="0" y="122"/>
                    </a:cubicBezTo>
                    <a:cubicBezTo>
                      <a:pt x="0" y="131"/>
                      <a:pt x="3" y="138"/>
                      <a:pt x="7" y="142"/>
                    </a:cubicBezTo>
                    <a:cubicBezTo>
                      <a:pt x="12" y="146"/>
                      <a:pt x="19" y="148"/>
                      <a:pt x="28" y="148"/>
                    </a:cubicBezTo>
                    <a:cubicBezTo>
                      <a:pt x="263" y="148"/>
                      <a:pt x="263" y="148"/>
                      <a:pt x="263" y="148"/>
                    </a:cubicBezTo>
                    <a:cubicBezTo>
                      <a:pt x="263" y="113"/>
                      <a:pt x="263" y="113"/>
                      <a:pt x="263" y="113"/>
                    </a:cubicBezTo>
                    <a:cubicBezTo>
                      <a:pt x="49" y="113"/>
                      <a:pt x="49" y="113"/>
                      <a:pt x="49" y="113"/>
                    </a:cubicBezTo>
                    <a:cubicBezTo>
                      <a:pt x="49" y="91"/>
                      <a:pt x="49" y="91"/>
                      <a:pt x="49" y="91"/>
                    </a:cubicBezTo>
                    <a:cubicBezTo>
                      <a:pt x="263" y="91"/>
                      <a:pt x="263" y="91"/>
                      <a:pt x="263" y="91"/>
                    </a:cubicBezTo>
                    <a:cubicBezTo>
                      <a:pt x="263" y="0"/>
                      <a:pt x="263" y="0"/>
                      <a:pt x="26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" name="Freeform 8">
                <a:extLst>
                  <a:ext uri="{FF2B5EF4-FFF2-40B4-BE49-F238E27FC236}">
                    <a16:creationId xmlns:a16="http://schemas.microsoft.com/office/drawing/2014/main" id="{DAE4DF06-7763-409A-A802-E2E78BAE3A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866" y="5282404"/>
                <a:ext cx="244269" cy="420685"/>
              </a:xfrm>
              <a:custGeom>
                <a:avLst/>
                <a:gdLst>
                  <a:gd name="T0" fmla="*/ 36 w 72"/>
                  <a:gd name="T1" fmla="*/ 0 h 124"/>
                  <a:gd name="T2" fmla="*/ 0 w 72"/>
                  <a:gd name="T3" fmla="*/ 0 h 124"/>
                  <a:gd name="T4" fmla="*/ 0 w 72"/>
                  <a:gd name="T5" fmla="*/ 124 h 124"/>
                  <a:gd name="T6" fmla="*/ 36 w 72"/>
                  <a:gd name="T7" fmla="*/ 124 h 124"/>
                  <a:gd name="T8" fmla="*/ 36 w 72"/>
                  <a:gd name="T9" fmla="*/ 65 h 124"/>
                  <a:gd name="T10" fmla="*/ 72 w 72"/>
                  <a:gd name="T11" fmla="*/ 65 h 124"/>
                  <a:gd name="T12" fmla="*/ 72 w 72"/>
                  <a:gd name="T13" fmla="*/ 37 h 124"/>
                  <a:gd name="T14" fmla="*/ 36 w 72"/>
                  <a:gd name="T15" fmla="*/ 37 h 124"/>
                  <a:gd name="T16" fmla="*/ 36 w 72"/>
                  <a:gd name="T17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124">
                    <a:moveTo>
                      <a:pt x="36" y="0"/>
                    </a:moveTo>
                    <a:lnTo>
                      <a:pt x="0" y="0"/>
                    </a:lnTo>
                    <a:lnTo>
                      <a:pt x="0" y="124"/>
                    </a:lnTo>
                    <a:lnTo>
                      <a:pt x="36" y="124"/>
                    </a:lnTo>
                    <a:lnTo>
                      <a:pt x="36" y="65"/>
                    </a:lnTo>
                    <a:lnTo>
                      <a:pt x="72" y="65"/>
                    </a:lnTo>
                    <a:lnTo>
                      <a:pt x="72" y="37"/>
                    </a:lnTo>
                    <a:lnTo>
                      <a:pt x="36" y="37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" name="Freeform 9">
                <a:extLst>
                  <a:ext uri="{FF2B5EF4-FFF2-40B4-BE49-F238E27FC236}">
                    <a16:creationId xmlns:a16="http://schemas.microsoft.com/office/drawing/2014/main" id="{37C553AA-A63C-41F0-BBC0-EBE3C554A6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5941" y="5740408"/>
                <a:ext cx="709060" cy="318907"/>
              </a:xfrm>
              <a:custGeom>
                <a:avLst/>
                <a:gdLst>
                  <a:gd name="T0" fmla="*/ 0 w 209"/>
                  <a:gd name="T1" fmla="*/ 28 h 94"/>
                  <a:gd name="T2" fmla="*/ 173 w 209"/>
                  <a:gd name="T3" fmla="*/ 28 h 94"/>
                  <a:gd name="T4" fmla="*/ 173 w 209"/>
                  <a:gd name="T5" fmla="*/ 94 h 94"/>
                  <a:gd name="T6" fmla="*/ 209 w 209"/>
                  <a:gd name="T7" fmla="*/ 94 h 94"/>
                  <a:gd name="T8" fmla="*/ 209 w 209"/>
                  <a:gd name="T9" fmla="*/ 0 h 94"/>
                  <a:gd name="T10" fmla="*/ 0 w 209"/>
                  <a:gd name="T11" fmla="*/ 0 h 94"/>
                  <a:gd name="T12" fmla="*/ 0 w 209"/>
                  <a:gd name="T13" fmla="*/ 28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9" h="94">
                    <a:moveTo>
                      <a:pt x="0" y="28"/>
                    </a:moveTo>
                    <a:lnTo>
                      <a:pt x="173" y="28"/>
                    </a:lnTo>
                    <a:lnTo>
                      <a:pt x="173" y="94"/>
                    </a:lnTo>
                    <a:lnTo>
                      <a:pt x="209" y="94"/>
                    </a:lnTo>
                    <a:lnTo>
                      <a:pt x="209" y="0"/>
                    </a:lnTo>
                    <a:lnTo>
                      <a:pt x="0" y="0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16" name="Freeform 10">
                <a:extLst>
                  <a:ext uri="{FF2B5EF4-FFF2-40B4-BE49-F238E27FC236}">
                    <a16:creationId xmlns:a16="http://schemas.microsoft.com/office/drawing/2014/main" id="{BFB34583-E131-4EA2-BB5B-B4EF050E965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97555" y="5238300"/>
                <a:ext cx="590318" cy="447826"/>
              </a:xfrm>
              <a:custGeom>
                <a:avLst/>
                <a:gdLst>
                  <a:gd name="T0" fmla="*/ 24 w 226"/>
                  <a:gd name="T1" fmla="*/ 99 h 171"/>
                  <a:gd name="T2" fmla="*/ 52 w 226"/>
                  <a:gd name="T3" fmla="*/ 152 h 171"/>
                  <a:gd name="T4" fmla="*/ 115 w 226"/>
                  <a:gd name="T5" fmla="*/ 171 h 171"/>
                  <a:gd name="T6" fmla="*/ 177 w 226"/>
                  <a:gd name="T7" fmla="*/ 152 h 171"/>
                  <a:gd name="T8" fmla="*/ 205 w 226"/>
                  <a:gd name="T9" fmla="*/ 99 h 171"/>
                  <a:gd name="T10" fmla="*/ 200 w 226"/>
                  <a:gd name="T11" fmla="*/ 80 h 171"/>
                  <a:gd name="T12" fmla="*/ 189 w 226"/>
                  <a:gd name="T13" fmla="*/ 64 h 171"/>
                  <a:gd name="T14" fmla="*/ 226 w 226"/>
                  <a:gd name="T15" fmla="*/ 64 h 171"/>
                  <a:gd name="T16" fmla="*/ 226 w 226"/>
                  <a:gd name="T17" fmla="*/ 29 h 171"/>
                  <a:gd name="T18" fmla="*/ 139 w 226"/>
                  <a:gd name="T19" fmla="*/ 29 h 171"/>
                  <a:gd name="T20" fmla="*/ 139 w 226"/>
                  <a:gd name="T21" fmla="*/ 0 h 171"/>
                  <a:gd name="T22" fmla="*/ 89 w 226"/>
                  <a:gd name="T23" fmla="*/ 0 h 171"/>
                  <a:gd name="T24" fmla="*/ 89 w 226"/>
                  <a:gd name="T25" fmla="*/ 29 h 171"/>
                  <a:gd name="T26" fmla="*/ 0 w 226"/>
                  <a:gd name="T27" fmla="*/ 29 h 171"/>
                  <a:gd name="T28" fmla="*/ 0 w 226"/>
                  <a:gd name="T29" fmla="*/ 64 h 171"/>
                  <a:gd name="T30" fmla="*/ 40 w 226"/>
                  <a:gd name="T31" fmla="*/ 64 h 171"/>
                  <a:gd name="T32" fmla="*/ 28 w 226"/>
                  <a:gd name="T33" fmla="*/ 80 h 171"/>
                  <a:gd name="T34" fmla="*/ 24 w 226"/>
                  <a:gd name="T35" fmla="*/ 99 h 171"/>
                  <a:gd name="T36" fmla="*/ 83 w 226"/>
                  <a:gd name="T37" fmla="*/ 74 h 171"/>
                  <a:gd name="T38" fmla="*/ 114 w 226"/>
                  <a:gd name="T39" fmla="*/ 64 h 171"/>
                  <a:gd name="T40" fmla="*/ 145 w 226"/>
                  <a:gd name="T41" fmla="*/ 74 h 171"/>
                  <a:gd name="T42" fmla="*/ 159 w 226"/>
                  <a:gd name="T43" fmla="*/ 100 h 171"/>
                  <a:gd name="T44" fmla="*/ 145 w 226"/>
                  <a:gd name="T45" fmla="*/ 125 h 171"/>
                  <a:gd name="T46" fmla="*/ 114 w 226"/>
                  <a:gd name="T47" fmla="*/ 136 h 171"/>
                  <a:gd name="T48" fmla="*/ 83 w 226"/>
                  <a:gd name="T49" fmla="*/ 125 h 171"/>
                  <a:gd name="T50" fmla="*/ 70 w 226"/>
                  <a:gd name="T51" fmla="*/ 100 h 171"/>
                  <a:gd name="T52" fmla="*/ 83 w 226"/>
                  <a:gd name="T53" fmla="*/ 74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6" h="171">
                    <a:moveTo>
                      <a:pt x="24" y="99"/>
                    </a:moveTo>
                    <a:cubicBezTo>
                      <a:pt x="24" y="120"/>
                      <a:pt x="34" y="138"/>
                      <a:pt x="52" y="152"/>
                    </a:cubicBezTo>
                    <a:cubicBezTo>
                      <a:pt x="70" y="165"/>
                      <a:pt x="91" y="171"/>
                      <a:pt x="115" y="171"/>
                    </a:cubicBezTo>
                    <a:cubicBezTo>
                      <a:pt x="140" y="171"/>
                      <a:pt x="160" y="165"/>
                      <a:pt x="177" y="152"/>
                    </a:cubicBezTo>
                    <a:cubicBezTo>
                      <a:pt x="196" y="138"/>
                      <a:pt x="205" y="120"/>
                      <a:pt x="205" y="99"/>
                    </a:cubicBezTo>
                    <a:cubicBezTo>
                      <a:pt x="205" y="92"/>
                      <a:pt x="203" y="86"/>
                      <a:pt x="200" y="80"/>
                    </a:cubicBezTo>
                    <a:cubicBezTo>
                      <a:pt x="198" y="74"/>
                      <a:pt x="194" y="69"/>
                      <a:pt x="189" y="64"/>
                    </a:cubicBezTo>
                    <a:cubicBezTo>
                      <a:pt x="226" y="64"/>
                      <a:pt x="226" y="64"/>
                      <a:pt x="226" y="64"/>
                    </a:cubicBezTo>
                    <a:cubicBezTo>
                      <a:pt x="226" y="29"/>
                      <a:pt x="226" y="29"/>
                      <a:pt x="226" y="29"/>
                    </a:cubicBezTo>
                    <a:cubicBezTo>
                      <a:pt x="139" y="29"/>
                      <a:pt x="139" y="29"/>
                      <a:pt x="139" y="29"/>
                    </a:cubicBezTo>
                    <a:cubicBezTo>
                      <a:pt x="139" y="0"/>
                      <a:pt x="139" y="0"/>
                      <a:pt x="13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29"/>
                      <a:pt x="89" y="29"/>
                      <a:pt x="89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40" y="64"/>
                      <a:pt x="40" y="64"/>
                      <a:pt x="40" y="64"/>
                    </a:cubicBezTo>
                    <a:cubicBezTo>
                      <a:pt x="35" y="69"/>
                      <a:pt x="31" y="74"/>
                      <a:pt x="28" y="80"/>
                    </a:cubicBezTo>
                    <a:cubicBezTo>
                      <a:pt x="26" y="86"/>
                      <a:pt x="24" y="92"/>
                      <a:pt x="24" y="99"/>
                    </a:cubicBezTo>
                    <a:close/>
                    <a:moveTo>
                      <a:pt x="83" y="74"/>
                    </a:moveTo>
                    <a:cubicBezTo>
                      <a:pt x="92" y="67"/>
                      <a:pt x="103" y="64"/>
                      <a:pt x="114" y="64"/>
                    </a:cubicBezTo>
                    <a:cubicBezTo>
                      <a:pt x="126" y="64"/>
                      <a:pt x="136" y="67"/>
                      <a:pt x="145" y="74"/>
                    </a:cubicBezTo>
                    <a:cubicBezTo>
                      <a:pt x="154" y="81"/>
                      <a:pt x="159" y="90"/>
                      <a:pt x="159" y="100"/>
                    </a:cubicBezTo>
                    <a:cubicBezTo>
                      <a:pt x="159" y="110"/>
                      <a:pt x="154" y="118"/>
                      <a:pt x="145" y="125"/>
                    </a:cubicBezTo>
                    <a:cubicBezTo>
                      <a:pt x="136" y="133"/>
                      <a:pt x="126" y="136"/>
                      <a:pt x="114" y="136"/>
                    </a:cubicBezTo>
                    <a:cubicBezTo>
                      <a:pt x="103" y="136"/>
                      <a:pt x="92" y="133"/>
                      <a:pt x="83" y="125"/>
                    </a:cubicBezTo>
                    <a:cubicBezTo>
                      <a:pt x="75" y="118"/>
                      <a:pt x="70" y="110"/>
                      <a:pt x="70" y="100"/>
                    </a:cubicBezTo>
                    <a:cubicBezTo>
                      <a:pt x="70" y="90"/>
                      <a:pt x="75" y="81"/>
                      <a:pt x="83" y="7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" name="Freeform 11">
                <a:extLst>
                  <a:ext uri="{FF2B5EF4-FFF2-40B4-BE49-F238E27FC236}">
                    <a16:creationId xmlns:a16="http://schemas.microsoft.com/office/drawing/2014/main" id="{7721538B-CD74-48BC-A329-316906914B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0261" y="5282405"/>
                <a:ext cx="329084" cy="776910"/>
              </a:xfrm>
              <a:custGeom>
                <a:avLst/>
                <a:gdLst>
                  <a:gd name="T0" fmla="*/ 63 w 97"/>
                  <a:gd name="T1" fmla="*/ 74 h 229"/>
                  <a:gd name="T2" fmla="*/ 33 w 97"/>
                  <a:gd name="T3" fmla="*/ 74 h 229"/>
                  <a:gd name="T4" fmla="*/ 33 w 97"/>
                  <a:gd name="T5" fmla="*/ 0 h 229"/>
                  <a:gd name="T6" fmla="*/ 0 w 97"/>
                  <a:gd name="T7" fmla="*/ 0 h 229"/>
                  <a:gd name="T8" fmla="*/ 0 w 97"/>
                  <a:gd name="T9" fmla="*/ 229 h 229"/>
                  <a:gd name="T10" fmla="*/ 33 w 97"/>
                  <a:gd name="T11" fmla="*/ 229 h 229"/>
                  <a:gd name="T12" fmla="*/ 33 w 97"/>
                  <a:gd name="T13" fmla="*/ 102 h 229"/>
                  <a:gd name="T14" fmla="*/ 63 w 97"/>
                  <a:gd name="T15" fmla="*/ 102 h 229"/>
                  <a:gd name="T16" fmla="*/ 63 w 97"/>
                  <a:gd name="T17" fmla="*/ 229 h 229"/>
                  <a:gd name="T18" fmla="*/ 97 w 97"/>
                  <a:gd name="T19" fmla="*/ 229 h 229"/>
                  <a:gd name="T20" fmla="*/ 97 w 97"/>
                  <a:gd name="T21" fmla="*/ 0 h 229"/>
                  <a:gd name="T22" fmla="*/ 63 w 97"/>
                  <a:gd name="T23" fmla="*/ 0 h 229"/>
                  <a:gd name="T24" fmla="*/ 63 w 97"/>
                  <a:gd name="T25" fmla="*/ 74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7" h="229">
                    <a:moveTo>
                      <a:pt x="63" y="74"/>
                    </a:moveTo>
                    <a:lnTo>
                      <a:pt x="33" y="74"/>
                    </a:lnTo>
                    <a:lnTo>
                      <a:pt x="33" y="0"/>
                    </a:lnTo>
                    <a:lnTo>
                      <a:pt x="0" y="0"/>
                    </a:lnTo>
                    <a:lnTo>
                      <a:pt x="0" y="229"/>
                    </a:lnTo>
                    <a:lnTo>
                      <a:pt x="33" y="229"/>
                    </a:lnTo>
                    <a:lnTo>
                      <a:pt x="33" y="102"/>
                    </a:lnTo>
                    <a:lnTo>
                      <a:pt x="63" y="102"/>
                    </a:lnTo>
                    <a:lnTo>
                      <a:pt x="63" y="229"/>
                    </a:lnTo>
                    <a:lnTo>
                      <a:pt x="97" y="229"/>
                    </a:lnTo>
                    <a:lnTo>
                      <a:pt x="97" y="0"/>
                    </a:lnTo>
                    <a:lnTo>
                      <a:pt x="63" y="0"/>
                    </a:lnTo>
                    <a:lnTo>
                      <a:pt x="63" y="7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18" name="Freeform 12">
                <a:extLst>
                  <a:ext uri="{FF2B5EF4-FFF2-40B4-BE49-F238E27FC236}">
                    <a16:creationId xmlns:a16="http://schemas.microsoft.com/office/drawing/2014/main" id="{B87B850D-214D-42EF-AC8A-2C4D28BDE4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863" y="5282404"/>
                <a:ext cx="386760" cy="576746"/>
              </a:xfrm>
              <a:custGeom>
                <a:avLst/>
                <a:gdLst>
                  <a:gd name="T0" fmla="*/ 46 w 148"/>
                  <a:gd name="T1" fmla="*/ 36 h 219"/>
                  <a:gd name="T2" fmla="*/ 141 w 148"/>
                  <a:gd name="T3" fmla="*/ 36 h 219"/>
                  <a:gd name="T4" fmla="*/ 141 w 148"/>
                  <a:gd name="T5" fmla="*/ 0 h 219"/>
                  <a:gd name="T6" fmla="*/ 0 w 148"/>
                  <a:gd name="T7" fmla="*/ 0 h 219"/>
                  <a:gd name="T8" fmla="*/ 0 w 148"/>
                  <a:gd name="T9" fmla="*/ 196 h 219"/>
                  <a:gd name="T10" fmla="*/ 9 w 148"/>
                  <a:gd name="T11" fmla="*/ 215 h 219"/>
                  <a:gd name="T12" fmla="*/ 29 w 148"/>
                  <a:gd name="T13" fmla="*/ 219 h 219"/>
                  <a:gd name="T14" fmla="*/ 148 w 148"/>
                  <a:gd name="T15" fmla="*/ 219 h 219"/>
                  <a:gd name="T16" fmla="*/ 148 w 148"/>
                  <a:gd name="T17" fmla="*/ 182 h 219"/>
                  <a:gd name="T18" fmla="*/ 46 w 148"/>
                  <a:gd name="T19" fmla="*/ 182 h 219"/>
                  <a:gd name="T20" fmla="*/ 46 w 148"/>
                  <a:gd name="T21" fmla="*/ 36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8" h="219">
                    <a:moveTo>
                      <a:pt x="46" y="36"/>
                    </a:moveTo>
                    <a:cubicBezTo>
                      <a:pt x="141" y="36"/>
                      <a:pt x="141" y="36"/>
                      <a:pt x="141" y="36"/>
                    </a:cubicBezTo>
                    <a:cubicBezTo>
                      <a:pt x="141" y="0"/>
                      <a:pt x="141" y="0"/>
                      <a:pt x="14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0" y="205"/>
                      <a:pt x="3" y="211"/>
                      <a:pt x="9" y="215"/>
                    </a:cubicBezTo>
                    <a:cubicBezTo>
                      <a:pt x="13" y="217"/>
                      <a:pt x="20" y="219"/>
                      <a:pt x="29" y="219"/>
                    </a:cubicBezTo>
                    <a:cubicBezTo>
                      <a:pt x="148" y="219"/>
                      <a:pt x="148" y="219"/>
                      <a:pt x="148" y="219"/>
                    </a:cubicBezTo>
                    <a:cubicBezTo>
                      <a:pt x="148" y="182"/>
                      <a:pt x="148" y="182"/>
                      <a:pt x="148" y="182"/>
                    </a:cubicBezTo>
                    <a:cubicBezTo>
                      <a:pt x="46" y="182"/>
                      <a:pt x="46" y="182"/>
                      <a:pt x="46" y="182"/>
                    </a:cubicBezTo>
                    <a:lnTo>
                      <a:pt x="46" y="3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" name="Freeform 13">
                <a:extLst>
                  <a:ext uri="{FF2B5EF4-FFF2-40B4-BE49-F238E27FC236}">
                    <a16:creationId xmlns:a16="http://schemas.microsoft.com/office/drawing/2014/main" id="{23C5184C-DCC8-4478-B047-8B68038E83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1773" y="5282404"/>
                <a:ext cx="668348" cy="559783"/>
              </a:xfrm>
              <a:custGeom>
                <a:avLst/>
                <a:gdLst>
                  <a:gd name="T0" fmla="*/ 162 w 197"/>
                  <a:gd name="T1" fmla="*/ 165 h 165"/>
                  <a:gd name="T2" fmla="*/ 197 w 197"/>
                  <a:gd name="T3" fmla="*/ 165 h 165"/>
                  <a:gd name="T4" fmla="*/ 197 w 197"/>
                  <a:gd name="T5" fmla="*/ 0 h 165"/>
                  <a:gd name="T6" fmla="*/ 0 w 197"/>
                  <a:gd name="T7" fmla="*/ 0 h 165"/>
                  <a:gd name="T8" fmla="*/ 0 w 197"/>
                  <a:gd name="T9" fmla="*/ 28 h 165"/>
                  <a:gd name="T10" fmla="*/ 162 w 197"/>
                  <a:gd name="T11" fmla="*/ 28 h 165"/>
                  <a:gd name="T12" fmla="*/ 162 w 197"/>
                  <a:gd name="T13" fmla="*/ 16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7" h="165">
                    <a:moveTo>
                      <a:pt x="162" y="165"/>
                    </a:moveTo>
                    <a:lnTo>
                      <a:pt x="197" y="165"/>
                    </a:lnTo>
                    <a:lnTo>
                      <a:pt x="197" y="0"/>
                    </a:lnTo>
                    <a:lnTo>
                      <a:pt x="0" y="0"/>
                    </a:lnTo>
                    <a:lnTo>
                      <a:pt x="0" y="28"/>
                    </a:lnTo>
                    <a:lnTo>
                      <a:pt x="162" y="28"/>
                    </a:lnTo>
                    <a:lnTo>
                      <a:pt x="162" y="16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" name="Freeform 14">
                <a:extLst>
                  <a:ext uri="{FF2B5EF4-FFF2-40B4-BE49-F238E27FC236}">
                    <a16:creationId xmlns:a16="http://schemas.microsoft.com/office/drawing/2014/main" id="{56180FFF-D8FF-4667-BB5B-A9104C021F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4098" y="5604703"/>
                <a:ext cx="797268" cy="413900"/>
              </a:xfrm>
              <a:custGeom>
                <a:avLst/>
                <a:gdLst>
                  <a:gd name="T0" fmla="*/ 144 w 235"/>
                  <a:gd name="T1" fmla="*/ 94 h 122"/>
                  <a:gd name="T2" fmla="*/ 144 w 235"/>
                  <a:gd name="T3" fmla="*/ 0 h 122"/>
                  <a:gd name="T4" fmla="*/ 108 w 235"/>
                  <a:gd name="T5" fmla="*/ 0 h 122"/>
                  <a:gd name="T6" fmla="*/ 108 w 235"/>
                  <a:gd name="T7" fmla="*/ 94 h 122"/>
                  <a:gd name="T8" fmla="*/ 78 w 235"/>
                  <a:gd name="T9" fmla="*/ 94 h 122"/>
                  <a:gd name="T10" fmla="*/ 78 w 235"/>
                  <a:gd name="T11" fmla="*/ 0 h 122"/>
                  <a:gd name="T12" fmla="*/ 43 w 235"/>
                  <a:gd name="T13" fmla="*/ 0 h 122"/>
                  <a:gd name="T14" fmla="*/ 43 w 235"/>
                  <a:gd name="T15" fmla="*/ 94 h 122"/>
                  <a:gd name="T16" fmla="*/ 0 w 235"/>
                  <a:gd name="T17" fmla="*/ 94 h 122"/>
                  <a:gd name="T18" fmla="*/ 0 w 235"/>
                  <a:gd name="T19" fmla="*/ 122 h 122"/>
                  <a:gd name="T20" fmla="*/ 235 w 235"/>
                  <a:gd name="T21" fmla="*/ 122 h 122"/>
                  <a:gd name="T22" fmla="*/ 235 w 235"/>
                  <a:gd name="T23" fmla="*/ 94 h 122"/>
                  <a:gd name="T24" fmla="*/ 144 w 235"/>
                  <a:gd name="T25" fmla="*/ 94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5" h="122">
                    <a:moveTo>
                      <a:pt x="144" y="94"/>
                    </a:moveTo>
                    <a:lnTo>
                      <a:pt x="144" y="0"/>
                    </a:lnTo>
                    <a:lnTo>
                      <a:pt x="108" y="0"/>
                    </a:lnTo>
                    <a:lnTo>
                      <a:pt x="108" y="94"/>
                    </a:lnTo>
                    <a:lnTo>
                      <a:pt x="78" y="94"/>
                    </a:lnTo>
                    <a:lnTo>
                      <a:pt x="78" y="0"/>
                    </a:lnTo>
                    <a:lnTo>
                      <a:pt x="43" y="0"/>
                    </a:lnTo>
                    <a:lnTo>
                      <a:pt x="43" y="94"/>
                    </a:lnTo>
                    <a:lnTo>
                      <a:pt x="0" y="94"/>
                    </a:lnTo>
                    <a:lnTo>
                      <a:pt x="0" y="122"/>
                    </a:lnTo>
                    <a:lnTo>
                      <a:pt x="235" y="122"/>
                    </a:lnTo>
                    <a:lnTo>
                      <a:pt x="235" y="94"/>
                    </a:lnTo>
                    <a:lnTo>
                      <a:pt x="144" y="9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21" name="Freeform 15">
                <a:extLst>
                  <a:ext uri="{FF2B5EF4-FFF2-40B4-BE49-F238E27FC236}">
                    <a16:creationId xmlns:a16="http://schemas.microsoft.com/office/drawing/2014/main" id="{0FCEEAA5-302A-4114-A9CD-0A5C8CD780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57261" y="5275618"/>
                <a:ext cx="810838" cy="240876"/>
              </a:xfrm>
              <a:custGeom>
                <a:avLst/>
                <a:gdLst>
                  <a:gd name="T0" fmla="*/ 86 w 310"/>
                  <a:gd name="T1" fmla="*/ 81 h 92"/>
                  <a:gd name="T2" fmla="*/ 155 w 310"/>
                  <a:gd name="T3" fmla="*/ 45 h 92"/>
                  <a:gd name="T4" fmla="*/ 224 w 310"/>
                  <a:gd name="T5" fmla="*/ 81 h 92"/>
                  <a:gd name="T6" fmla="*/ 302 w 310"/>
                  <a:gd name="T7" fmla="*/ 92 h 92"/>
                  <a:gd name="T8" fmla="*/ 310 w 310"/>
                  <a:gd name="T9" fmla="*/ 55 h 92"/>
                  <a:gd name="T10" fmla="*/ 310 w 310"/>
                  <a:gd name="T11" fmla="*/ 55 h 92"/>
                  <a:gd name="T12" fmla="*/ 222 w 310"/>
                  <a:gd name="T13" fmla="*/ 39 h 92"/>
                  <a:gd name="T14" fmla="*/ 179 w 310"/>
                  <a:gd name="T15" fmla="*/ 0 h 92"/>
                  <a:gd name="T16" fmla="*/ 131 w 310"/>
                  <a:gd name="T17" fmla="*/ 0 h 92"/>
                  <a:gd name="T18" fmla="*/ 87 w 310"/>
                  <a:gd name="T19" fmla="*/ 39 h 92"/>
                  <a:gd name="T20" fmla="*/ 0 w 310"/>
                  <a:gd name="T21" fmla="*/ 56 h 92"/>
                  <a:gd name="T22" fmla="*/ 0 w 310"/>
                  <a:gd name="T23" fmla="*/ 56 h 92"/>
                  <a:gd name="T24" fmla="*/ 8 w 310"/>
                  <a:gd name="T25" fmla="*/ 92 h 92"/>
                  <a:gd name="T26" fmla="*/ 86 w 310"/>
                  <a:gd name="T27" fmla="*/ 81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0" h="92">
                    <a:moveTo>
                      <a:pt x="86" y="81"/>
                    </a:moveTo>
                    <a:cubicBezTo>
                      <a:pt x="118" y="73"/>
                      <a:pt x="141" y="61"/>
                      <a:pt x="155" y="45"/>
                    </a:cubicBezTo>
                    <a:cubicBezTo>
                      <a:pt x="168" y="61"/>
                      <a:pt x="191" y="73"/>
                      <a:pt x="224" y="81"/>
                    </a:cubicBezTo>
                    <a:cubicBezTo>
                      <a:pt x="247" y="86"/>
                      <a:pt x="273" y="91"/>
                      <a:pt x="302" y="92"/>
                    </a:cubicBezTo>
                    <a:cubicBezTo>
                      <a:pt x="310" y="55"/>
                      <a:pt x="310" y="55"/>
                      <a:pt x="310" y="55"/>
                    </a:cubicBezTo>
                    <a:cubicBezTo>
                      <a:pt x="310" y="55"/>
                      <a:pt x="310" y="55"/>
                      <a:pt x="310" y="55"/>
                    </a:cubicBezTo>
                    <a:cubicBezTo>
                      <a:pt x="270" y="54"/>
                      <a:pt x="243" y="47"/>
                      <a:pt x="222" y="39"/>
                    </a:cubicBezTo>
                    <a:cubicBezTo>
                      <a:pt x="197" y="29"/>
                      <a:pt x="179" y="14"/>
                      <a:pt x="179" y="0"/>
                    </a:cubicBezTo>
                    <a:cubicBezTo>
                      <a:pt x="131" y="0"/>
                      <a:pt x="131" y="0"/>
                      <a:pt x="131" y="0"/>
                    </a:cubicBezTo>
                    <a:cubicBezTo>
                      <a:pt x="131" y="12"/>
                      <a:pt x="113" y="29"/>
                      <a:pt x="87" y="39"/>
                    </a:cubicBezTo>
                    <a:cubicBezTo>
                      <a:pt x="67" y="47"/>
                      <a:pt x="40" y="54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8" y="92"/>
                      <a:pt x="8" y="92"/>
                      <a:pt x="8" y="92"/>
                    </a:cubicBezTo>
                    <a:cubicBezTo>
                      <a:pt x="36" y="92"/>
                      <a:pt x="62" y="87"/>
                      <a:pt x="86" y="8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2" name="Freeform 16">
                <a:extLst>
                  <a:ext uri="{FF2B5EF4-FFF2-40B4-BE49-F238E27FC236}">
                    <a16:creationId xmlns:a16="http://schemas.microsoft.com/office/drawing/2014/main" id="{0CDF62ED-4FBE-4BE1-B3FD-489C081F59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1251" y="5285796"/>
                <a:ext cx="614066" cy="329084"/>
              </a:xfrm>
              <a:custGeom>
                <a:avLst/>
                <a:gdLst>
                  <a:gd name="T0" fmla="*/ 119 w 236"/>
                  <a:gd name="T1" fmla="*/ 70 h 126"/>
                  <a:gd name="T2" fmla="*/ 165 w 236"/>
                  <a:gd name="T3" fmla="*/ 108 h 126"/>
                  <a:gd name="T4" fmla="*/ 227 w 236"/>
                  <a:gd name="T5" fmla="*/ 126 h 126"/>
                  <a:gd name="T6" fmla="*/ 236 w 236"/>
                  <a:gd name="T7" fmla="*/ 89 h 126"/>
                  <a:gd name="T8" fmla="*/ 158 w 236"/>
                  <a:gd name="T9" fmla="*/ 51 h 126"/>
                  <a:gd name="T10" fmla="*/ 143 w 236"/>
                  <a:gd name="T11" fmla="*/ 0 h 126"/>
                  <a:gd name="T12" fmla="*/ 93 w 236"/>
                  <a:gd name="T13" fmla="*/ 0 h 126"/>
                  <a:gd name="T14" fmla="*/ 78 w 236"/>
                  <a:gd name="T15" fmla="*/ 52 h 126"/>
                  <a:gd name="T16" fmla="*/ 0 w 236"/>
                  <a:gd name="T17" fmla="*/ 89 h 126"/>
                  <a:gd name="T18" fmla="*/ 0 w 236"/>
                  <a:gd name="T19" fmla="*/ 90 h 126"/>
                  <a:gd name="T20" fmla="*/ 8 w 236"/>
                  <a:gd name="T21" fmla="*/ 126 h 126"/>
                  <a:gd name="T22" fmla="*/ 69 w 236"/>
                  <a:gd name="T23" fmla="*/ 109 h 126"/>
                  <a:gd name="T24" fmla="*/ 119 w 236"/>
                  <a:gd name="T25" fmla="*/ 7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6" h="126">
                    <a:moveTo>
                      <a:pt x="119" y="70"/>
                    </a:moveTo>
                    <a:cubicBezTo>
                      <a:pt x="131" y="86"/>
                      <a:pt x="146" y="99"/>
                      <a:pt x="165" y="108"/>
                    </a:cubicBezTo>
                    <a:cubicBezTo>
                      <a:pt x="180" y="116"/>
                      <a:pt x="209" y="124"/>
                      <a:pt x="227" y="126"/>
                    </a:cubicBezTo>
                    <a:cubicBezTo>
                      <a:pt x="236" y="89"/>
                      <a:pt x="236" y="89"/>
                      <a:pt x="236" y="89"/>
                    </a:cubicBezTo>
                    <a:cubicBezTo>
                      <a:pt x="205" y="85"/>
                      <a:pt x="172" y="69"/>
                      <a:pt x="158" y="51"/>
                    </a:cubicBezTo>
                    <a:cubicBezTo>
                      <a:pt x="148" y="37"/>
                      <a:pt x="143" y="22"/>
                      <a:pt x="143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3" y="22"/>
                      <a:pt x="88" y="38"/>
                      <a:pt x="78" y="52"/>
                    </a:cubicBezTo>
                    <a:cubicBezTo>
                      <a:pt x="64" y="69"/>
                      <a:pt x="31" y="86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8" y="126"/>
                      <a:pt x="8" y="126"/>
                      <a:pt x="8" y="126"/>
                    </a:cubicBezTo>
                    <a:cubicBezTo>
                      <a:pt x="25" y="124"/>
                      <a:pt x="53" y="116"/>
                      <a:pt x="69" y="109"/>
                    </a:cubicBezTo>
                    <a:cubicBezTo>
                      <a:pt x="90" y="99"/>
                      <a:pt x="107" y="86"/>
                      <a:pt x="119" y="7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EC380007-5AA7-455C-BEFF-5D74CF1DE29B}"/>
              </a:ext>
            </a:extLst>
          </p:cNvPr>
          <p:cNvSpPr/>
          <p:nvPr/>
        </p:nvSpPr>
        <p:spPr>
          <a:xfrm>
            <a:off x="476250" y="2497976"/>
            <a:ext cx="1123950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500" b="1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대학원 생활 안내</a:t>
            </a:r>
            <a:endParaRPr kumimoji="0" lang="en-US" altLang="ko-KR" sz="11500" b="1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49439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B65E9649-EA9B-4B1E-B21F-4913F5D2BD81}"/>
              </a:ext>
            </a:extLst>
          </p:cNvPr>
          <p:cNvSpPr/>
          <p:nvPr/>
        </p:nvSpPr>
        <p:spPr>
          <a:xfrm>
            <a:off x="334963" y="549275"/>
            <a:ext cx="11522075" cy="5940425"/>
          </a:xfrm>
          <a:prstGeom prst="roundRect">
            <a:avLst>
              <a:gd name="adj" fmla="val 74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598342E-E1F6-4CEA-860F-7018FE2CA0D1}"/>
              </a:ext>
            </a:extLst>
          </p:cNvPr>
          <p:cNvGrpSpPr/>
          <p:nvPr/>
        </p:nvGrpSpPr>
        <p:grpSpPr>
          <a:xfrm>
            <a:off x="10095600" y="6171470"/>
            <a:ext cx="1496325" cy="318230"/>
            <a:chOff x="884925" y="769291"/>
            <a:chExt cx="3091926" cy="657574"/>
          </a:xfrm>
        </p:grpSpPr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4D1A9377-B4F2-46E4-B18F-0E6460FC75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76" b="36849" l="25879" r="76074">
                          <a14:foregroundMark x1="27051" y1="14974" x2="28809" y2="23958"/>
                          <a14:foregroundMark x1="39063" y1="18880" x2="41309" y2="25521"/>
                          <a14:foregroundMark x1="41309" y1="25521" x2="41211" y2="29688"/>
                          <a14:foregroundMark x1="37109" y1="15885" x2="40039" y2="25130"/>
                          <a14:foregroundMark x1="62500" y1="18490" x2="63184" y2="26953"/>
                          <a14:foregroundMark x1="71094" y1="10026" x2="71875" y2="21224"/>
                          <a14:foregroundMark x1="73828" y1="13021" x2="74219" y2="22526"/>
                          <a14:foregroundMark x1="70117" y1="23047" x2="73633" y2="26042"/>
                          <a14:foregroundMark x1="60840" y1="12370" x2="60840" y2="27474"/>
                          <a14:foregroundMark x1="60840" y1="27474" x2="61816" y2="32292"/>
                          <a14:foregroundMark x1="43457" y1="29167" x2="40625" y2="33203"/>
                          <a14:foregroundMark x1="27441" y1="10286" x2="30273" y2="22005"/>
                          <a14:foregroundMark x1="25879" y1="22005" x2="30566" y2="25521"/>
                          <a14:foregroundMark x1="30566" y1="25521" x2="32324" y2="24609"/>
                          <a14:foregroundMark x1="75586" y1="9635" x2="76074" y2="221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2" r="19394" b="58926"/>
            <a:stretch/>
          </p:blipFill>
          <p:spPr>
            <a:xfrm>
              <a:off x="884925" y="769291"/>
              <a:ext cx="1256502" cy="657574"/>
            </a:xfrm>
            <a:prstGeom prst="rect">
              <a:avLst/>
            </a:prstGeom>
          </p:spPr>
        </p:pic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B7D00E68-5729-4DB2-A587-4BB02674645B}"/>
                </a:ext>
              </a:extLst>
            </p:cNvPr>
            <p:cNvGrpSpPr/>
            <p:nvPr/>
          </p:nvGrpSpPr>
          <p:grpSpPr>
            <a:xfrm>
              <a:off x="2203009" y="876742"/>
              <a:ext cx="1773842" cy="351044"/>
              <a:chOff x="-1084402" y="5238300"/>
              <a:chExt cx="4525768" cy="895652"/>
            </a:xfrm>
          </p:grpSpPr>
          <p:sp>
            <p:nvSpPr>
              <p:cNvPr id="24" name="Freeform 5">
                <a:extLst>
                  <a:ext uri="{FF2B5EF4-FFF2-40B4-BE49-F238E27FC236}">
                    <a16:creationId xmlns:a16="http://schemas.microsoft.com/office/drawing/2014/main" id="{2E246C1E-8913-4627-8401-43A9509D717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084402" y="5570777"/>
                <a:ext cx="868513" cy="563175"/>
              </a:xfrm>
              <a:custGeom>
                <a:avLst/>
                <a:gdLst>
                  <a:gd name="T0" fmla="*/ 0 w 333"/>
                  <a:gd name="T1" fmla="*/ 35 h 214"/>
                  <a:gd name="T2" fmla="*/ 140 w 333"/>
                  <a:gd name="T3" fmla="*/ 35 h 214"/>
                  <a:gd name="T4" fmla="*/ 140 w 333"/>
                  <a:gd name="T5" fmla="*/ 65 h 214"/>
                  <a:gd name="T6" fmla="*/ 49 w 333"/>
                  <a:gd name="T7" fmla="*/ 139 h 214"/>
                  <a:gd name="T8" fmla="*/ 158 w 333"/>
                  <a:gd name="T9" fmla="*/ 214 h 214"/>
                  <a:gd name="T10" fmla="*/ 171 w 333"/>
                  <a:gd name="T11" fmla="*/ 214 h 214"/>
                  <a:gd name="T12" fmla="*/ 280 w 333"/>
                  <a:gd name="T13" fmla="*/ 139 h 214"/>
                  <a:gd name="T14" fmla="*/ 192 w 333"/>
                  <a:gd name="T15" fmla="*/ 66 h 214"/>
                  <a:gd name="T16" fmla="*/ 192 w 333"/>
                  <a:gd name="T17" fmla="*/ 35 h 214"/>
                  <a:gd name="T18" fmla="*/ 333 w 333"/>
                  <a:gd name="T19" fmla="*/ 35 h 214"/>
                  <a:gd name="T20" fmla="*/ 333 w 333"/>
                  <a:gd name="T21" fmla="*/ 0 h 214"/>
                  <a:gd name="T22" fmla="*/ 0 w 333"/>
                  <a:gd name="T23" fmla="*/ 0 h 214"/>
                  <a:gd name="T24" fmla="*/ 0 w 333"/>
                  <a:gd name="T25" fmla="*/ 35 h 214"/>
                  <a:gd name="T26" fmla="*/ 229 w 333"/>
                  <a:gd name="T27" fmla="*/ 139 h 214"/>
                  <a:gd name="T28" fmla="*/ 164 w 333"/>
                  <a:gd name="T29" fmla="*/ 178 h 214"/>
                  <a:gd name="T30" fmla="*/ 100 w 333"/>
                  <a:gd name="T31" fmla="*/ 139 h 214"/>
                  <a:gd name="T32" fmla="*/ 164 w 333"/>
                  <a:gd name="T33" fmla="*/ 100 h 214"/>
                  <a:gd name="T34" fmla="*/ 229 w 333"/>
                  <a:gd name="T35" fmla="*/ 139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33" h="214">
                    <a:moveTo>
                      <a:pt x="0" y="35"/>
                    </a:moveTo>
                    <a:cubicBezTo>
                      <a:pt x="140" y="35"/>
                      <a:pt x="140" y="35"/>
                      <a:pt x="140" y="35"/>
                    </a:cubicBezTo>
                    <a:cubicBezTo>
                      <a:pt x="140" y="65"/>
                      <a:pt x="140" y="65"/>
                      <a:pt x="140" y="65"/>
                    </a:cubicBezTo>
                    <a:cubicBezTo>
                      <a:pt x="91" y="71"/>
                      <a:pt x="49" y="102"/>
                      <a:pt x="49" y="139"/>
                    </a:cubicBezTo>
                    <a:cubicBezTo>
                      <a:pt x="49" y="181"/>
                      <a:pt x="102" y="214"/>
                      <a:pt x="158" y="214"/>
                    </a:cubicBezTo>
                    <a:cubicBezTo>
                      <a:pt x="171" y="214"/>
                      <a:pt x="171" y="214"/>
                      <a:pt x="171" y="214"/>
                    </a:cubicBezTo>
                    <a:cubicBezTo>
                      <a:pt x="227" y="214"/>
                      <a:pt x="280" y="181"/>
                      <a:pt x="280" y="139"/>
                    </a:cubicBezTo>
                    <a:cubicBezTo>
                      <a:pt x="280" y="103"/>
                      <a:pt x="240" y="73"/>
                      <a:pt x="192" y="66"/>
                    </a:cubicBezTo>
                    <a:cubicBezTo>
                      <a:pt x="192" y="35"/>
                      <a:pt x="192" y="35"/>
                      <a:pt x="192" y="35"/>
                    </a:cubicBezTo>
                    <a:cubicBezTo>
                      <a:pt x="333" y="35"/>
                      <a:pt x="333" y="35"/>
                      <a:pt x="333" y="35"/>
                    </a:cubicBezTo>
                    <a:cubicBezTo>
                      <a:pt x="333" y="0"/>
                      <a:pt x="333" y="0"/>
                      <a:pt x="33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5"/>
                    </a:lnTo>
                    <a:close/>
                    <a:moveTo>
                      <a:pt x="229" y="139"/>
                    </a:moveTo>
                    <a:cubicBezTo>
                      <a:pt x="229" y="162"/>
                      <a:pt x="195" y="178"/>
                      <a:pt x="164" y="178"/>
                    </a:cubicBezTo>
                    <a:cubicBezTo>
                      <a:pt x="133" y="178"/>
                      <a:pt x="100" y="162"/>
                      <a:pt x="100" y="139"/>
                    </a:cubicBezTo>
                    <a:cubicBezTo>
                      <a:pt x="100" y="116"/>
                      <a:pt x="133" y="100"/>
                      <a:pt x="164" y="100"/>
                    </a:cubicBezTo>
                    <a:cubicBezTo>
                      <a:pt x="195" y="100"/>
                      <a:pt x="229" y="116"/>
                      <a:pt x="229" y="13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5" name="Rectangle 6">
                <a:extLst>
                  <a:ext uri="{FF2B5EF4-FFF2-40B4-BE49-F238E27FC236}">
                    <a16:creationId xmlns:a16="http://schemas.microsoft.com/office/drawing/2014/main" id="{FE075EF4-D710-4B9C-A201-40CE3C32C0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4060" y="5282404"/>
                <a:ext cx="122135" cy="346048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6" name="Freeform 7">
                <a:extLst>
                  <a:ext uri="{FF2B5EF4-FFF2-40B4-BE49-F238E27FC236}">
                    <a16:creationId xmlns:a16="http://schemas.microsoft.com/office/drawing/2014/main" id="{F4C0AA2F-C0F9-4061-AA09-FDD93F6FF7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9116" y="5665770"/>
                <a:ext cx="685311" cy="390152"/>
              </a:xfrm>
              <a:custGeom>
                <a:avLst/>
                <a:gdLst>
                  <a:gd name="T0" fmla="*/ 0 w 263"/>
                  <a:gd name="T1" fmla="*/ 36 h 148"/>
                  <a:gd name="T2" fmla="*/ 216 w 263"/>
                  <a:gd name="T3" fmla="*/ 36 h 148"/>
                  <a:gd name="T4" fmla="*/ 216 w 263"/>
                  <a:gd name="T5" fmla="*/ 57 h 148"/>
                  <a:gd name="T6" fmla="*/ 0 w 263"/>
                  <a:gd name="T7" fmla="*/ 57 h 148"/>
                  <a:gd name="T8" fmla="*/ 0 w 263"/>
                  <a:gd name="T9" fmla="*/ 122 h 148"/>
                  <a:gd name="T10" fmla="*/ 7 w 263"/>
                  <a:gd name="T11" fmla="*/ 142 h 148"/>
                  <a:gd name="T12" fmla="*/ 28 w 263"/>
                  <a:gd name="T13" fmla="*/ 148 h 148"/>
                  <a:gd name="T14" fmla="*/ 263 w 263"/>
                  <a:gd name="T15" fmla="*/ 148 h 148"/>
                  <a:gd name="T16" fmla="*/ 263 w 263"/>
                  <a:gd name="T17" fmla="*/ 113 h 148"/>
                  <a:gd name="T18" fmla="*/ 49 w 263"/>
                  <a:gd name="T19" fmla="*/ 113 h 148"/>
                  <a:gd name="T20" fmla="*/ 49 w 263"/>
                  <a:gd name="T21" fmla="*/ 91 h 148"/>
                  <a:gd name="T22" fmla="*/ 263 w 263"/>
                  <a:gd name="T23" fmla="*/ 91 h 148"/>
                  <a:gd name="T24" fmla="*/ 263 w 263"/>
                  <a:gd name="T25" fmla="*/ 0 h 148"/>
                  <a:gd name="T26" fmla="*/ 0 w 263"/>
                  <a:gd name="T27" fmla="*/ 0 h 148"/>
                  <a:gd name="T28" fmla="*/ 0 w 263"/>
                  <a:gd name="T29" fmla="*/ 36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3" h="148">
                    <a:moveTo>
                      <a:pt x="0" y="36"/>
                    </a:moveTo>
                    <a:cubicBezTo>
                      <a:pt x="216" y="36"/>
                      <a:pt x="216" y="36"/>
                      <a:pt x="216" y="36"/>
                    </a:cubicBezTo>
                    <a:cubicBezTo>
                      <a:pt x="216" y="57"/>
                      <a:pt x="216" y="57"/>
                      <a:pt x="216" y="5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122"/>
                      <a:pt x="0" y="122"/>
                      <a:pt x="0" y="122"/>
                    </a:cubicBezTo>
                    <a:cubicBezTo>
                      <a:pt x="0" y="131"/>
                      <a:pt x="3" y="138"/>
                      <a:pt x="7" y="142"/>
                    </a:cubicBezTo>
                    <a:cubicBezTo>
                      <a:pt x="12" y="146"/>
                      <a:pt x="19" y="148"/>
                      <a:pt x="28" y="148"/>
                    </a:cubicBezTo>
                    <a:cubicBezTo>
                      <a:pt x="263" y="148"/>
                      <a:pt x="263" y="148"/>
                      <a:pt x="263" y="148"/>
                    </a:cubicBezTo>
                    <a:cubicBezTo>
                      <a:pt x="263" y="113"/>
                      <a:pt x="263" y="113"/>
                      <a:pt x="263" y="113"/>
                    </a:cubicBezTo>
                    <a:cubicBezTo>
                      <a:pt x="49" y="113"/>
                      <a:pt x="49" y="113"/>
                      <a:pt x="49" y="113"/>
                    </a:cubicBezTo>
                    <a:cubicBezTo>
                      <a:pt x="49" y="91"/>
                      <a:pt x="49" y="91"/>
                      <a:pt x="49" y="91"/>
                    </a:cubicBezTo>
                    <a:cubicBezTo>
                      <a:pt x="263" y="91"/>
                      <a:pt x="263" y="91"/>
                      <a:pt x="263" y="91"/>
                    </a:cubicBezTo>
                    <a:cubicBezTo>
                      <a:pt x="263" y="0"/>
                      <a:pt x="263" y="0"/>
                      <a:pt x="26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7" name="Freeform 8">
                <a:extLst>
                  <a:ext uri="{FF2B5EF4-FFF2-40B4-BE49-F238E27FC236}">
                    <a16:creationId xmlns:a16="http://schemas.microsoft.com/office/drawing/2014/main" id="{D7DA6706-651D-4E93-AC46-9C61650BA8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866" y="5282404"/>
                <a:ext cx="244269" cy="420685"/>
              </a:xfrm>
              <a:custGeom>
                <a:avLst/>
                <a:gdLst>
                  <a:gd name="T0" fmla="*/ 36 w 72"/>
                  <a:gd name="T1" fmla="*/ 0 h 124"/>
                  <a:gd name="T2" fmla="*/ 0 w 72"/>
                  <a:gd name="T3" fmla="*/ 0 h 124"/>
                  <a:gd name="T4" fmla="*/ 0 w 72"/>
                  <a:gd name="T5" fmla="*/ 124 h 124"/>
                  <a:gd name="T6" fmla="*/ 36 w 72"/>
                  <a:gd name="T7" fmla="*/ 124 h 124"/>
                  <a:gd name="T8" fmla="*/ 36 w 72"/>
                  <a:gd name="T9" fmla="*/ 65 h 124"/>
                  <a:gd name="T10" fmla="*/ 72 w 72"/>
                  <a:gd name="T11" fmla="*/ 65 h 124"/>
                  <a:gd name="T12" fmla="*/ 72 w 72"/>
                  <a:gd name="T13" fmla="*/ 37 h 124"/>
                  <a:gd name="T14" fmla="*/ 36 w 72"/>
                  <a:gd name="T15" fmla="*/ 37 h 124"/>
                  <a:gd name="T16" fmla="*/ 36 w 72"/>
                  <a:gd name="T17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124">
                    <a:moveTo>
                      <a:pt x="36" y="0"/>
                    </a:moveTo>
                    <a:lnTo>
                      <a:pt x="0" y="0"/>
                    </a:lnTo>
                    <a:lnTo>
                      <a:pt x="0" y="124"/>
                    </a:lnTo>
                    <a:lnTo>
                      <a:pt x="36" y="124"/>
                    </a:lnTo>
                    <a:lnTo>
                      <a:pt x="36" y="65"/>
                    </a:lnTo>
                    <a:lnTo>
                      <a:pt x="72" y="65"/>
                    </a:lnTo>
                    <a:lnTo>
                      <a:pt x="72" y="37"/>
                    </a:lnTo>
                    <a:lnTo>
                      <a:pt x="36" y="37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8" name="Freeform 9">
                <a:extLst>
                  <a:ext uri="{FF2B5EF4-FFF2-40B4-BE49-F238E27FC236}">
                    <a16:creationId xmlns:a16="http://schemas.microsoft.com/office/drawing/2014/main" id="{0A30703C-D06F-441A-8A73-BBA4B397E6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5941" y="5740408"/>
                <a:ext cx="709060" cy="318907"/>
              </a:xfrm>
              <a:custGeom>
                <a:avLst/>
                <a:gdLst>
                  <a:gd name="T0" fmla="*/ 0 w 209"/>
                  <a:gd name="T1" fmla="*/ 28 h 94"/>
                  <a:gd name="T2" fmla="*/ 173 w 209"/>
                  <a:gd name="T3" fmla="*/ 28 h 94"/>
                  <a:gd name="T4" fmla="*/ 173 w 209"/>
                  <a:gd name="T5" fmla="*/ 94 h 94"/>
                  <a:gd name="T6" fmla="*/ 209 w 209"/>
                  <a:gd name="T7" fmla="*/ 94 h 94"/>
                  <a:gd name="T8" fmla="*/ 209 w 209"/>
                  <a:gd name="T9" fmla="*/ 0 h 94"/>
                  <a:gd name="T10" fmla="*/ 0 w 209"/>
                  <a:gd name="T11" fmla="*/ 0 h 94"/>
                  <a:gd name="T12" fmla="*/ 0 w 209"/>
                  <a:gd name="T13" fmla="*/ 28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9" h="94">
                    <a:moveTo>
                      <a:pt x="0" y="28"/>
                    </a:moveTo>
                    <a:lnTo>
                      <a:pt x="173" y="28"/>
                    </a:lnTo>
                    <a:lnTo>
                      <a:pt x="173" y="94"/>
                    </a:lnTo>
                    <a:lnTo>
                      <a:pt x="209" y="94"/>
                    </a:lnTo>
                    <a:lnTo>
                      <a:pt x="209" y="0"/>
                    </a:lnTo>
                    <a:lnTo>
                      <a:pt x="0" y="0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9" name="Freeform 10">
                <a:extLst>
                  <a:ext uri="{FF2B5EF4-FFF2-40B4-BE49-F238E27FC236}">
                    <a16:creationId xmlns:a16="http://schemas.microsoft.com/office/drawing/2014/main" id="{D965B6FB-2C1E-43E9-9772-64DBCC6C85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97555" y="5238300"/>
                <a:ext cx="590318" cy="447826"/>
              </a:xfrm>
              <a:custGeom>
                <a:avLst/>
                <a:gdLst>
                  <a:gd name="T0" fmla="*/ 24 w 226"/>
                  <a:gd name="T1" fmla="*/ 99 h 171"/>
                  <a:gd name="T2" fmla="*/ 52 w 226"/>
                  <a:gd name="T3" fmla="*/ 152 h 171"/>
                  <a:gd name="T4" fmla="*/ 115 w 226"/>
                  <a:gd name="T5" fmla="*/ 171 h 171"/>
                  <a:gd name="T6" fmla="*/ 177 w 226"/>
                  <a:gd name="T7" fmla="*/ 152 h 171"/>
                  <a:gd name="T8" fmla="*/ 205 w 226"/>
                  <a:gd name="T9" fmla="*/ 99 h 171"/>
                  <a:gd name="T10" fmla="*/ 200 w 226"/>
                  <a:gd name="T11" fmla="*/ 80 h 171"/>
                  <a:gd name="T12" fmla="*/ 189 w 226"/>
                  <a:gd name="T13" fmla="*/ 64 h 171"/>
                  <a:gd name="T14" fmla="*/ 226 w 226"/>
                  <a:gd name="T15" fmla="*/ 64 h 171"/>
                  <a:gd name="T16" fmla="*/ 226 w 226"/>
                  <a:gd name="T17" fmla="*/ 29 h 171"/>
                  <a:gd name="T18" fmla="*/ 139 w 226"/>
                  <a:gd name="T19" fmla="*/ 29 h 171"/>
                  <a:gd name="T20" fmla="*/ 139 w 226"/>
                  <a:gd name="T21" fmla="*/ 0 h 171"/>
                  <a:gd name="T22" fmla="*/ 89 w 226"/>
                  <a:gd name="T23" fmla="*/ 0 h 171"/>
                  <a:gd name="T24" fmla="*/ 89 w 226"/>
                  <a:gd name="T25" fmla="*/ 29 h 171"/>
                  <a:gd name="T26" fmla="*/ 0 w 226"/>
                  <a:gd name="T27" fmla="*/ 29 h 171"/>
                  <a:gd name="T28" fmla="*/ 0 w 226"/>
                  <a:gd name="T29" fmla="*/ 64 h 171"/>
                  <a:gd name="T30" fmla="*/ 40 w 226"/>
                  <a:gd name="T31" fmla="*/ 64 h 171"/>
                  <a:gd name="T32" fmla="*/ 28 w 226"/>
                  <a:gd name="T33" fmla="*/ 80 h 171"/>
                  <a:gd name="T34" fmla="*/ 24 w 226"/>
                  <a:gd name="T35" fmla="*/ 99 h 171"/>
                  <a:gd name="T36" fmla="*/ 83 w 226"/>
                  <a:gd name="T37" fmla="*/ 74 h 171"/>
                  <a:gd name="T38" fmla="*/ 114 w 226"/>
                  <a:gd name="T39" fmla="*/ 64 h 171"/>
                  <a:gd name="T40" fmla="*/ 145 w 226"/>
                  <a:gd name="T41" fmla="*/ 74 h 171"/>
                  <a:gd name="T42" fmla="*/ 159 w 226"/>
                  <a:gd name="T43" fmla="*/ 100 h 171"/>
                  <a:gd name="T44" fmla="*/ 145 w 226"/>
                  <a:gd name="T45" fmla="*/ 125 h 171"/>
                  <a:gd name="T46" fmla="*/ 114 w 226"/>
                  <a:gd name="T47" fmla="*/ 136 h 171"/>
                  <a:gd name="T48" fmla="*/ 83 w 226"/>
                  <a:gd name="T49" fmla="*/ 125 h 171"/>
                  <a:gd name="T50" fmla="*/ 70 w 226"/>
                  <a:gd name="T51" fmla="*/ 100 h 171"/>
                  <a:gd name="T52" fmla="*/ 83 w 226"/>
                  <a:gd name="T53" fmla="*/ 74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6" h="171">
                    <a:moveTo>
                      <a:pt x="24" y="99"/>
                    </a:moveTo>
                    <a:cubicBezTo>
                      <a:pt x="24" y="120"/>
                      <a:pt x="34" y="138"/>
                      <a:pt x="52" y="152"/>
                    </a:cubicBezTo>
                    <a:cubicBezTo>
                      <a:pt x="70" y="165"/>
                      <a:pt x="91" y="171"/>
                      <a:pt x="115" y="171"/>
                    </a:cubicBezTo>
                    <a:cubicBezTo>
                      <a:pt x="140" y="171"/>
                      <a:pt x="160" y="165"/>
                      <a:pt x="177" y="152"/>
                    </a:cubicBezTo>
                    <a:cubicBezTo>
                      <a:pt x="196" y="138"/>
                      <a:pt x="205" y="120"/>
                      <a:pt x="205" y="99"/>
                    </a:cubicBezTo>
                    <a:cubicBezTo>
                      <a:pt x="205" y="92"/>
                      <a:pt x="203" y="86"/>
                      <a:pt x="200" y="80"/>
                    </a:cubicBezTo>
                    <a:cubicBezTo>
                      <a:pt x="198" y="74"/>
                      <a:pt x="194" y="69"/>
                      <a:pt x="189" y="64"/>
                    </a:cubicBezTo>
                    <a:cubicBezTo>
                      <a:pt x="226" y="64"/>
                      <a:pt x="226" y="64"/>
                      <a:pt x="226" y="64"/>
                    </a:cubicBezTo>
                    <a:cubicBezTo>
                      <a:pt x="226" y="29"/>
                      <a:pt x="226" y="29"/>
                      <a:pt x="226" y="29"/>
                    </a:cubicBezTo>
                    <a:cubicBezTo>
                      <a:pt x="139" y="29"/>
                      <a:pt x="139" y="29"/>
                      <a:pt x="139" y="29"/>
                    </a:cubicBezTo>
                    <a:cubicBezTo>
                      <a:pt x="139" y="0"/>
                      <a:pt x="139" y="0"/>
                      <a:pt x="13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29"/>
                      <a:pt x="89" y="29"/>
                      <a:pt x="89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40" y="64"/>
                      <a:pt x="40" y="64"/>
                      <a:pt x="40" y="64"/>
                    </a:cubicBezTo>
                    <a:cubicBezTo>
                      <a:pt x="35" y="69"/>
                      <a:pt x="31" y="74"/>
                      <a:pt x="28" y="80"/>
                    </a:cubicBezTo>
                    <a:cubicBezTo>
                      <a:pt x="26" y="86"/>
                      <a:pt x="24" y="92"/>
                      <a:pt x="24" y="99"/>
                    </a:cubicBezTo>
                    <a:close/>
                    <a:moveTo>
                      <a:pt x="83" y="74"/>
                    </a:moveTo>
                    <a:cubicBezTo>
                      <a:pt x="92" y="67"/>
                      <a:pt x="103" y="64"/>
                      <a:pt x="114" y="64"/>
                    </a:cubicBezTo>
                    <a:cubicBezTo>
                      <a:pt x="126" y="64"/>
                      <a:pt x="136" y="67"/>
                      <a:pt x="145" y="74"/>
                    </a:cubicBezTo>
                    <a:cubicBezTo>
                      <a:pt x="154" y="81"/>
                      <a:pt x="159" y="90"/>
                      <a:pt x="159" y="100"/>
                    </a:cubicBezTo>
                    <a:cubicBezTo>
                      <a:pt x="159" y="110"/>
                      <a:pt x="154" y="118"/>
                      <a:pt x="145" y="125"/>
                    </a:cubicBezTo>
                    <a:cubicBezTo>
                      <a:pt x="136" y="133"/>
                      <a:pt x="126" y="136"/>
                      <a:pt x="114" y="136"/>
                    </a:cubicBezTo>
                    <a:cubicBezTo>
                      <a:pt x="103" y="136"/>
                      <a:pt x="92" y="133"/>
                      <a:pt x="83" y="125"/>
                    </a:cubicBezTo>
                    <a:cubicBezTo>
                      <a:pt x="75" y="118"/>
                      <a:pt x="70" y="110"/>
                      <a:pt x="70" y="100"/>
                    </a:cubicBezTo>
                    <a:cubicBezTo>
                      <a:pt x="70" y="90"/>
                      <a:pt x="75" y="81"/>
                      <a:pt x="83" y="7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0" name="Freeform 11">
                <a:extLst>
                  <a:ext uri="{FF2B5EF4-FFF2-40B4-BE49-F238E27FC236}">
                    <a16:creationId xmlns:a16="http://schemas.microsoft.com/office/drawing/2014/main" id="{0498EC65-DDE9-4D0B-A6B9-B07DC67296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0261" y="5282405"/>
                <a:ext cx="329084" cy="776910"/>
              </a:xfrm>
              <a:custGeom>
                <a:avLst/>
                <a:gdLst>
                  <a:gd name="T0" fmla="*/ 63 w 97"/>
                  <a:gd name="T1" fmla="*/ 74 h 229"/>
                  <a:gd name="T2" fmla="*/ 33 w 97"/>
                  <a:gd name="T3" fmla="*/ 74 h 229"/>
                  <a:gd name="T4" fmla="*/ 33 w 97"/>
                  <a:gd name="T5" fmla="*/ 0 h 229"/>
                  <a:gd name="T6" fmla="*/ 0 w 97"/>
                  <a:gd name="T7" fmla="*/ 0 h 229"/>
                  <a:gd name="T8" fmla="*/ 0 w 97"/>
                  <a:gd name="T9" fmla="*/ 229 h 229"/>
                  <a:gd name="T10" fmla="*/ 33 w 97"/>
                  <a:gd name="T11" fmla="*/ 229 h 229"/>
                  <a:gd name="T12" fmla="*/ 33 w 97"/>
                  <a:gd name="T13" fmla="*/ 102 h 229"/>
                  <a:gd name="T14" fmla="*/ 63 w 97"/>
                  <a:gd name="T15" fmla="*/ 102 h 229"/>
                  <a:gd name="T16" fmla="*/ 63 w 97"/>
                  <a:gd name="T17" fmla="*/ 229 h 229"/>
                  <a:gd name="T18" fmla="*/ 97 w 97"/>
                  <a:gd name="T19" fmla="*/ 229 h 229"/>
                  <a:gd name="T20" fmla="*/ 97 w 97"/>
                  <a:gd name="T21" fmla="*/ 0 h 229"/>
                  <a:gd name="T22" fmla="*/ 63 w 97"/>
                  <a:gd name="T23" fmla="*/ 0 h 229"/>
                  <a:gd name="T24" fmla="*/ 63 w 97"/>
                  <a:gd name="T25" fmla="*/ 74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7" h="229">
                    <a:moveTo>
                      <a:pt x="63" y="74"/>
                    </a:moveTo>
                    <a:lnTo>
                      <a:pt x="33" y="74"/>
                    </a:lnTo>
                    <a:lnTo>
                      <a:pt x="33" y="0"/>
                    </a:lnTo>
                    <a:lnTo>
                      <a:pt x="0" y="0"/>
                    </a:lnTo>
                    <a:lnTo>
                      <a:pt x="0" y="229"/>
                    </a:lnTo>
                    <a:lnTo>
                      <a:pt x="33" y="229"/>
                    </a:lnTo>
                    <a:lnTo>
                      <a:pt x="33" y="102"/>
                    </a:lnTo>
                    <a:lnTo>
                      <a:pt x="63" y="102"/>
                    </a:lnTo>
                    <a:lnTo>
                      <a:pt x="63" y="229"/>
                    </a:lnTo>
                    <a:lnTo>
                      <a:pt x="97" y="229"/>
                    </a:lnTo>
                    <a:lnTo>
                      <a:pt x="97" y="0"/>
                    </a:lnTo>
                    <a:lnTo>
                      <a:pt x="63" y="0"/>
                    </a:lnTo>
                    <a:lnTo>
                      <a:pt x="63" y="7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1" name="Freeform 12">
                <a:extLst>
                  <a:ext uri="{FF2B5EF4-FFF2-40B4-BE49-F238E27FC236}">
                    <a16:creationId xmlns:a16="http://schemas.microsoft.com/office/drawing/2014/main" id="{FECA8C8F-C0E8-49A6-AE25-6FC79AE629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863" y="5282404"/>
                <a:ext cx="386760" cy="576746"/>
              </a:xfrm>
              <a:custGeom>
                <a:avLst/>
                <a:gdLst>
                  <a:gd name="T0" fmla="*/ 46 w 148"/>
                  <a:gd name="T1" fmla="*/ 36 h 219"/>
                  <a:gd name="T2" fmla="*/ 141 w 148"/>
                  <a:gd name="T3" fmla="*/ 36 h 219"/>
                  <a:gd name="T4" fmla="*/ 141 w 148"/>
                  <a:gd name="T5" fmla="*/ 0 h 219"/>
                  <a:gd name="T6" fmla="*/ 0 w 148"/>
                  <a:gd name="T7" fmla="*/ 0 h 219"/>
                  <a:gd name="T8" fmla="*/ 0 w 148"/>
                  <a:gd name="T9" fmla="*/ 196 h 219"/>
                  <a:gd name="T10" fmla="*/ 9 w 148"/>
                  <a:gd name="T11" fmla="*/ 215 h 219"/>
                  <a:gd name="T12" fmla="*/ 29 w 148"/>
                  <a:gd name="T13" fmla="*/ 219 h 219"/>
                  <a:gd name="T14" fmla="*/ 148 w 148"/>
                  <a:gd name="T15" fmla="*/ 219 h 219"/>
                  <a:gd name="T16" fmla="*/ 148 w 148"/>
                  <a:gd name="T17" fmla="*/ 182 h 219"/>
                  <a:gd name="T18" fmla="*/ 46 w 148"/>
                  <a:gd name="T19" fmla="*/ 182 h 219"/>
                  <a:gd name="T20" fmla="*/ 46 w 148"/>
                  <a:gd name="T21" fmla="*/ 36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8" h="219">
                    <a:moveTo>
                      <a:pt x="46" y="36"/>
                    </a:moveTo>
                    <a:cubicBezTo>
                      <a:pt x="141" y="36"/>
                      <a:pt x="141" y="36"/>
                      <a:pt x="141" y="36"/>
                    </a:cubicBezTo>
                    <a:cubicBezTo>
                      <a:pt x="141" y="0"/>
                      <a:pt x="141" y="0"/>
                      <a:pt x="14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0" y="205"/>
                      <a:pt x="3" y="211"/>
                      <a:pt x="9" y="215"/>
                    </a:cubicBezTo>
                    <a:cubicBezTo>
                      <a:pt x="13" y="217"/>
                      <a:pt x="20" y="219"/>
                      <a:pt x="29" y="219"/>
                    </a:cubicBezTo>
                    <a:cubicBezTo>
                      <a:pt x="148" y="219"/>
                      <a:pt x="148" y="219"/>
                      <a:pt x="148" y="219"/>
                    </a:cubicBezTo>
                    <a:cubicBezTo>
                      <a:pt x="148" y="182"/>
                      <a:pt x="148" y="182"/>
                      <a:pt x="148" y="182"/>
                    </a:cubicBezTo>
                    <a:cubicBezTo>
                      <a:pt x="46" y="182"/>
                      <a:pt x="46" y="182"/>
                      <a:pt x="46" y="182"/>
                    </a:cubicBezTo>
                    <a:lnTo>
                      <a:pt x="46" y="3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2" name="Freeform 13">
                <a:extLst>
                  <a:ext uri="{FF2B5EF4-FFF2-40B4-BE49-F238E27FC236}">
                    <a16:creationId xmlns:a16="http://schemas.microsoft.com/office/drawing/2014/main" id="{1511C074-712F-4197-8F1D-BC7FCF079E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1773" y="5282404"/>
                <a:ext cx="668348" cy="559783"/>
              </a:xfrm>
              <a:custGeom>
                <a:avLst/>
                <a:gdLst>
                  <a:gd name="T0" fmla="*/ 162 w 197"/>
                  <a:gd name="T1" fmla="*/ 165 h 165"/>
                  <a:gd name="T2" fmla="*/ 197 w 197"/>
                  <a:gd name="T3" fmla="*/ 165 h 165"/>
                  <a:gd name="T4" fmla="*/ 197 w 197"/>
                  <a:gd name="T5" fmla="*/ 0 h 165"/>
                  <a:gd name="T6" fmla="*/ 0 w 197"/>
                  <a:gd name="T7" fmla="*/ 0 h 165"/>
                  <a:gd name="T8" fmla="*/ 0 w 197"/>
                  <a:gd name="T9" fmla="*/ 28 h 165"/>
                  <a:gd name="T10" fmla="*/ 162 w 197"/>
                  <a:gd name="T11" fmla="*/ 28 h 165"/>
                  <a:gd name="T12" fmla="*/ 162 w 197"/>
                  <a:gd name="T13" fmla="*/ 16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7" h="165">
                    <a:moveTo>
                      <a:pt x="162" y="165"/>
                    </a:moveTo>
                    <a:lnTo>
                      <a:pt x="197" y="165"/>
                    </a:lnTo>
                    <a:lnTo>
                      <a:pt x="197" y="0"/>
                    </a:lnTo>
                    <a:lnTo>
                      <a:pt x="0" y="0"/>
                    </a:lnTo>
                    <a:lnTo>
                      <a:pt x="0" y="28"/>
                    </a:lnTo>
                    <a:lnTo>
                      <a:pt x="162" y="28"/>
                    </a:lnTo>
                    <a:lnTo>
                      <a:pt x="162" y="16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3" name="Freeform 14">
                <a:extLst>
                  <a:ext uri="{FF2B5EF4-FFF2-40B4-BE49-F238E27FC236}">
                    <a16:creationId xmlns:a16="http://schemas.microsoft.com/office/drawing/2014/main" id="{8335F339-6448-40B6-8926-8A9423DBEE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4098" y="5604703"/>
                <a:ext cx="797268" cy="413900"/>
              </a:xfrm>
              <a:custGeom>
                <a:avLst/>
                <a:gdLst>
                  <a:gd name="T0" fmla="*/ 144 w 235"/>
                  <a:gd name="T1" fmla="*/ 94 h 122"/>
                  <a:gd name="T2" fmla="*/ 144 w 235"/>
                  <a:gd name="T3" fmla="*/ 0 h 122"/>
                  <a:gd name="T4" fmla="*/ 108 w 235"/>
                  <a:gd name="T5" fmla="*/ 0 h 122"/>
                  <a:gd name="T6" fmla="*/ 108 w 235"/>
                  <a:gd name="T7" fmla="*/ 94 h 122"/>
                  <a:gd name="T8" fmla="*/ 78 w 235"/>
                  <a:gd name="T9" fmla="*/ 94 h 122"/>
                  <a:gd name="T10" fmla="*/ 78 w 235"/>
                  <a:gd name="T11" fmla="*/ 0 h 122"/>
                  <a:gd name="T12" fmla="*/ 43 w 235"/>
                  <a:gd name="T13" fmla="*/ 0 h 122"/>
                  <a:gd name="T14" fmla="*/ 43 w 235"/>
                  <a:gd name="T15" fmla="*/ 94 h 122"/>
                  <a:gd name="T16" fmla="*/ 0 w 235"/>
                  <a:gd name="T17" fmla="*/ 94 h 122"/>
                  <a:gd name="T18" fmla="*/ 0 w 235"/>
                  <a:gd name="T19" fmla="*/ 122 h 122"/>
                  <a:gd name="T20" fmla="*/ 235 w 235"/>
                  <a:gd name="T21" fmla="*/ 122 h 122"/>
                  <a:gd name="T22" fmla="*/ 235 w 235"/>
                  <a:gd name="T23" fmla="*/ 94 h 122"/>
                  <a:gd name="T24" fmla="*/ 144 w 235"/>
                  <a:gd name="T25" fmla="*/ 94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5" h="122">
                    <a:moveTo>
                      <a:pt x="144" y="94"/>
                    </a:moveTo>
                    <a:lnTo>
                      <a:pt x="144" y="0"/>
                    </a:lnTo>
                    <a:lnTo>
                      <a:pt x="108" y="0"/>
                    </a:lnTo>
                    <a:lnTo>
                      <a:pt x="108" y="94"/>
                    </a:lnTo>
                    <a:lnTo>
                      <a:pt x="78" y="94"/>
                    </a:lnTo>
                    <a:lnTo>
                      <a:pt x="78" y="0"/>
                    </a:lnTo>
                    <a:lnTo>
                      <a:pt x="43" y="0"/>
                    </a:lnTo>
                    <a:lnTo>
                      <a:pt x="43" y="94"/>
                    </a:lnTo>
                    <a:lnTo>
                      <a:pt x="0" y="94"/>
                    </a:lnTo>
                    <a:lnTo>
                      <a:pt x="0" y="122"/>
                    </a:lnTo>
                    <a:lnTo>
                      <a:pt x="235" y="122"/>
                    </a:lnTo>
                    <a:lnTo>
                      <a:pt x="235" y="94"/>
                    </a:lnTo>
                    <a:lnTo>
                      <a:pt x="144" y="9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4" name="Freeform 15">
                <a:extLst>
                  <a:ext uri="{FF2B5EF4-FFF2-40B4-BE49-F238E27FC236}">
                    <a16:creationId xmlns:a16="http://schemas.microsoft.com/office/drawing/2014/main" id="{3A7BB42D-3DA6-4012-A9EC-8A4223D669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57261" y="5275618"/>
                <a:ext cx="810838" cy="240876"/>
              </a:xfrm>
              <a:custGeom>
                <a:avLst/>
                <a:gdLst>
                  <a:gd name="T0" fmla="*/ 86 w 310"/>
                  <a:gd name="T1" fmla="*/ 81 h 92"/>
                  <a:gd name="T2" fmla="*/ 155 w 310"/>
                  <a:gd name="T3" fmla="*/ 45 h 92"/>
                  <a:gd name="T4" fmla="*/ 224 w 310"/>
                  <a:gd name="T5" fmla="*/ 81 h 92"/>
                  <a:gd name="T6" fmla="*/ 302 w 310"/>
                  <a:gd name="T7" fmla="*/ 92 h 92"/>
                  <a:gd name="T8" fmla="*/ 310 w 310"/>
                  <a:gd name="T9" fmla="*/ 55 h 92"/>
                  <a:gd name="T10" fmla="*/ 310 w 310"/>
                  <a:gd name="T11" fmla="*/ 55 h 92"/>
                  <a:gd name="T12" fmla="*/ 222 w 310"/>
                  <a:gd name="T13" fmla="*/ 39 h 92"/>
                  <a:gd name="T14" fmla="*/ 179 w 310"/>
                  <a:gd name="T15" fmla="*/ 0 h 92"/>
                  <a:gd name="T16" fmla="*/ 131 w 310"/>
                  <a:gd name="T17" fmla="*/ 0 h 92"/>
                  <a:gd name="T18" fmla="*/ 87 w 310"/>
                  <a:gd name="T19" fmla="*/ 39 h 92"/>
                  <a:gd name="T20" fmla="*/ 0 w 310"/>
                  <a:gd name="T21" fmla="*/ 56 h 92"/>
                  <a:gd name="T22" fmla="*/ 0 w 310"/>
                  <a:gd name="T23" fmla="*/ 56 h 92"/>
                  <a:gd name="T24" fmla="*/ 8 w 310"/>
                  <a:gd name="T25" fmla="*/ 92 h 92"/>
                  <a:gd name="T26" fmla="*/ 86 w 310"/>
                  <a:gd name="T27" fmla="*/ 81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0" h="92">
                    <a:moveTo>
                      <a:pt x="86" y="81"/>
                    </a:moveTo>
                    <a:cubicBezTo>
                      <a:pt x="118" y="73"/>
                      <a:pt x="141" y="61"/>
                      <a:pt x="155" y="45"/>
                    </a:cubicBezTo>
                    <a:cubicBezTo>
                      <a:pt x="168" y="61"/>
                      <a:pt x="191" y="73"/>
                      <a:pt x="224" y="81"/>
                    </a:cubicBezTo>
                    <a:cubicBezTo>
                      <a:pt x="247" y="86"/>
                      <a:pt x="273" y="91"/>
                      <a:pt x="302" y="92"/>
                    </a:cubicBezTo>
                    <a:cubicBezTo>
                      <a:pt x="310" y="55"/>
                      <a:pt x="310" y="55"/>
                      <a:pt x="310" y="55"/>
                    </a:cubicBezTo>
                    <a:cubicBezTo>
                      <a:pt x="310" y="55"/>
                      <a:pt x="310" y="55"/>
                      <a:pt x="310" y="55"/>
                    </a:cubicBezTo>
                    <a:cubicBezTo>
                      <a:pt x="270" y="54"/>
                      <a:pt x="243" y="47"/>
                      <a:pt x="222" y="39"/>
                    </a:cubicBezTo>
                    <a:cubicBezTo>
                      <a:pt x="197" y="29"/>
                      <a:pt x="179" y="14"/>
                      <a:pt x="179" y="0"/>
                    </a:cubicBezTo>
                    <a:cubicBezTo>
                      <a:pt x="131" y="0"/>
                      <a:pt x="131" y="0"/>
                      <a:pt x="131" y="0"/>
                    </a:cubicBezTo>
                    <a:cubicBezTo>
                      <a:pt x="131" y="12"/>
                      <a:pt x="113" y="29"/>
                      <a:pt x="87" y="39"/>
                    </a:cubicBezTo>
                    <a:cubicBezTo>
                      <a:pt x="67" y="47"/>
                      <a:pt x="40" y="54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8" y="92"/>
                      <a:pt x="8" y="92"/>
                      <a:pt x="8" y="92"/>
                    </a:cubicBezTo>
                    <a:cubicBezTo>
                      <a:pt x="36" y="92"/>
                      <a:pt x="62" y="87"/>
                      <a:pt x="86" y="8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id="{9D82E740-8C23-4E5E-A459-FB39B1AA4B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1251" y="5285796"/>
                <a:ext cx="614066" cy="329084"/>
              </a:xfrm>
              <a:custGeom>
                <a:avLst/>
                <a:gdLst>
                  <a:gd name="T0" fmla="*/ 119 w 236"/>
                  <a:gd name="T1" fmla="*/ 70 h 126"/>
                  <a:gd name="T2" fmla="*/ 165 w 236"/>
                  <a:gd name="T3" fmla="*/ 108 h 126"/>
                  <a:gd name="T4" fmla="*/ 227 w 236"/>
                  <a:gd name="T5" fmla="*/ 126 h 126"/>
                  <a:gd name="T6" fmla="*/ 236 w 236"/>
                  <a:gd name="T7" fmla="*/ 89 h 126"/>
                  <a:gd name="T8" fmla="*/ 158 w 236"/>
                  <a:gd name="T9" fmla="*/ 51 h 126"/>
                  <a:gd name="T10" fmla="*/ 143 w 236"/>
                  <a:gd name="T11" fmla="*/ 0 h 126"/>
                  <a:gd name="T12" fmla="*/ 93 w 236"/>
                  <a:gd name="T13" fmla="*/ 0 h 126"/>
                  <a:gd name="T14" fmla="*/ 78 w 236"/>
                  <a:gd name="T15" fmla="*/ 52 h 126"/>
                  <a:gd name="T16" fmla="*/ 0 w 236"/>
                  <a:gd name="T17" fmla="*/ 89 h 126"/>
                  <a:gd name="T18" fmla="*/ 0 w 236"/>
                  <a:gd name="T19" fmla="*/ 90 h 126"/>
                  <a:gd name="T20" fmla="*/ 8 w 236"/>
                  <a:gd name="T21" fmla="*/ 126 h 126"/>
                  <a:gd name="T22" fmla="*/ 69 w 236"/>
                  <a:gd name="T23" fmla="*/ 109 h 126"/>
                  <a:gd name="T24" fmla="*/ 119 w 236"/>
                  <a:gd name="T25" fmla="*/ 7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6" h="126">
                    <a:moveTo>
                      <a:pt x="119" y="70"/>
                    </a:moveTo>
                    <a:cubicBezTo>
                      <a:pt x="131" y="86"/>
                      <a:pt x="146" y="99"/>
                      <a:pt x="165" y="108"/>
                    </a:cubicBezTo>
                    <a:cubicBezTo>
                      <a:pt x="180" y="116"/>
                      <a:pt x="209" y="124"/>
                      <a:pt x="227" y="126"/>
                    </a:cubicBezTo>
                    <a:cubicBezTo>
                      <a:pt x="236" y="89"/>
                      <a:pt x="236" y="89"/>
                      <a:pt x="236" y="89"/>
                    </a:cubicBezTo>
                    <a:cubicBezTo>
                      <a:pt x="205" y="85"/>
                      <a:pt x="172" y="69"/>
                      <a:pt x="158" y="51"/>
                    </a:cubicBezTo>
                    <a:cubicBezTo>
                      <a:pt x="148" y="37"/>
                      <a:pt x="143" y="22"/>
                      <a:pt x="143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3" y="22"/>
                      <a:pt x="88" y="38"/>
                      <a:pt x="78" y="52"/>
                    </a:cubicBezTo>
                    <a:cubicBezTo>
                      <a:pt x="64" y="69"/>
                      <a:pt x="31" y="86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8" y="126"/>
                      <a:pt x="8" y="126"/>
                      <a:pt x="8" y="126"/>
                    </a:cubicBezTo>
                    <a:cubicBezTo>
                      <a:pt x="25" y="124"/>
                      <a:pt x="53" y="116"/>
                      <a:pt x="69" y="109"/>
                    </a:cubicBezTo>
                    <a:cubicBezTo>
                      <a:pt x="90" y="99"/>
                      <a:pt x="107" y="86"/>
                      <a:pt x="119" y="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A4A47367-3570-4B45-ADC9-5B0826835FBD}"/>
              </a:ext>
            </a:extLst>
          </p:cNvPr>
          <p:cNvSpPr txBox="1"/>
          <p:nvPr/>
        </p:nvSpPr>
        <p:spPr>
          <a:xfrm>
            <a:off x="619125" y="49510"/>
            <a:ext cx="2019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1. </a:t>
            </a:r>
            <a:r>
              <a:rPr lang="ko-KR" altLang="en-US" sz="2400" b="1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학사일정</a:t>
            </a:r>
          </a:p>
        </p:txBody>
      </p:sp>
      <p:pic>
        <p:nvPicPr>
          <p:cNvPr id="38" name="그림 37">
            <a:extLst>
              <a:ext uri="{FF2B5EF4-FFF2-40B4-BE49-F238E27FC236}">
                <a16:creationId xmlns:a16="http://schemas.microsoft.com/office/drawing/2014/main" id="{EE331A68-4A52-4587-8BBE-041485A898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1725" y="1304099"/>
            <a:ext cx="7448551" cy="4962073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id="{80914D0A-289E-4851-A703-BFD1254E5098}"/>
              </a:ext>
            </a:extLst>
          </p:cNvPr>
          <p:cNvSpPr/>
          <p:nvPr/>
        </p:nvSpPr>
        <p:spPr>
          <a:xfrm>
            <a:off x="5514975" y="1641909"/>
            <a:ext cx="695325" cy="2952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7D1CD6CE-4EBA-42AC-B74E-42C94FB8857E}"/>
              </a:ext>
            </a:extLst>
          </p:cNvPr>
          <p:cNvSpPr/>
          <p:nvPr/>
        </p:nvSpPr>
        <p:spPr>
          <a:xfrm>
            <a:off x="5514975" y="2032434"/>
            <a:ext cx="695325" cy="2952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DDAC89-80EB-4F11-A84E-C2422143B05E}"/>
              </a:ext>
            </a:extLst>
          </p:cNvPr>
          <p:cNvSpPr txBox="1"/>
          <p:nvPr/>
        </p:nvSpPr>
        <p:spPr>
          <a:xfrm>
            <a:off x="2338939" y="809136"/>
            <a:ext cx="7469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중소기업대학원 홈페이지 학사안내 ▶ 학사일정</a:t>
            </a:r>
          </a:p>
        </p:txBody>
      </p:sp>
    </p:spTree>
    <p:extLst>
      <p:ext uri="{BB962C8B-B14F-4D97-AF65-F5344CB8AC3E}">
        <p14:creationId xmlns:p14="http://schemas.microsoft.com/office/powerpoint/2010/main" val="3664674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B65E9649-EA9B-4B1E-B21F-4913F5D2BD81}"/>
              </a:ext>
            </a:extLst>
          </p:cNvPr>
          <p:cNvSpPr/>
          <p:nvPr/>
        </p:nvSpPr>
        <p:spPr>
          <a:xfrm>
            <a:off x="334963" y="549275"/>
            <a:ext cx="11522075" cy="5940425"/>
          </a:xfrm>
          <a:prstGeom prst="roundRect">
            <a:avLst>
              <a:gd name="adj" fmla="val 74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598342E-E1F6-4CEA-860F-7018FE2CA0D1}"/>
              </a:ext>
            </a:extLst>
          </p:cNvPr>
          <p:cNvGrpSpPr/>
          <p:nvPr/>
        </p:nvGrpSpPr>
        <p:grpSpPr>
          <a:xfrm>
            <a:off x="10095600" y="6171470"/>
            <a:ext cx="1496325" cy="318230"/>
            <a:chOff x="884925" y="769291"/>
            <a:chExt cx="3091926" cy="657574"/>
          </a:xfrm>
        </p:grpSpPr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4D1A9377-B4F2-46E4-B18F-0E6460FC75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76" b="36849" l="25879" r="76074">
                          <a14:foregroundMark x1="27051" y1="14974" x2="28809" y2="23958"/>
                          <a14:foregroundMark x1="39063" y1="18880" x2="41309" y2="25521"/>
                          <a14:foregroundMark x1="41309" y1="25521" x2="41211" y2="29688"/>
                          <a14:foregroundMark x1="37109" y1="15885" x2="40039" y2="25130"/>
                          <a14:foregroundMark x1="62500" y1="18490" x2="63184" y2="26953"/>
                          <a14:foregroundMark x1="71094" y1="10026" x2="71875" y2="21224"/>
                          <a14:foregroundMark x1="73828" y1="13021" x2="74219" y2="22526"/>
                          <a14:foregroundMark x1="70117" y1="23047" x2="73633" y2="26042"/>
                          <a14:foregroundMark x1="60840" y1="12370" x2="60840" y2="27474"/>
                          <a14:foregroundMark x1="60840" y1="27474" x2="61816" y2="32292"/>
                          <a14:foregroundMark x1="43457" y1="29167" x2="40625" y2="33203"/>
                          <a14:foregroundMark x1="27441" y1="10286" x2="30273" y2="22005"/>
                          <a14:foregroundMark x1="25879" y1="22005" x2="30566" y2="25521"/>
                          <a14:foregroundMark x1="30566" y1="25521" x2="32324" y2="24609"/>
                          <a14:foregroundMark x1="75586" y1="9635" x2="76074" y2="221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2" r="19394" b="58926"/>
            <a:stretch/>
          </p:blipFill>
          <p:spPr>
            <a:xfrm>
              <a:off x="884925" y="769291"/>
              <a:ext cx="1256502" cy="657574"/>
            </a:xfrm>
            <a:prstGeom prst="rect">
              <a:avLst/>
            </a:prstGeom>
          </p:spPr>
        </p:pic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B7D00E68-5729-4DB2-A587-4BB02674645B}"/>
                </a:ext>
              </a:extLst>
            </p:cNvPr>
            <p:cNvGrpSpPr/>
            <p:nvPr/>
          </p:nvGrpSpPr>
          <p:grpSpPr>
            <a:xfrm>
              <a:off x="2203009" y="876742"/>
              <a:ext cx="1773842" cy="351044"/>
              <a:chOff x="-1084402" y="5238300"/>
              <a:chExt cx="4525768" cy="895652"/>
            </a:xfrm>
          </p:grpSpPr>
          <p:sp>
            <p:nvSpPr>
              <p:cNvPr id="24" name="Freeform 5">
                <a:extLst>
                  <a:ext uri="{FF2B5EF4-FFF2-40B4-BE49-F238E27FC236}">
                    <a16:creationId xmlns:a16="http://schemas.microsoft.com/office/drawing/2014/main" id="{2E246C1E-8913-4627-8401-43A9509D717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084402" y="5570777"/>
                <a:ext cx="868513" cy="563175"/>
              </a:xfrm>
              <a:custGeom>
                <a:avLst/>
                <a:gdLst>
                  <a:gd name="T0" fmla="*/ 0 w 333"/>
                  <a:gd name="T1" fmla="*/ 35 h 214"/>
                  <a:gd name="T2" fmla="*/ 140 w 333"/>
                  <a:gd name="T3" fmla="*/ 35 h 214"/>
                  <a:gd name="T4" fmla="*/ 140 w 333"/>
                  <a:gd name="T5" fmla="*/ 65 h 214"/>
                  <a:gd name="T6" fmla="*/ 49 w 333"/>
                  <a:gd name="T7" fmla="*/ 139 h 214"/>
                  <a:gd name="T8" fmla="*/ 158 w 333"/>
                  <a:gd name="T9" fmla="*/ 214 h 214"/>
                  <a:gd name="T10" fmla="*/ 171 w 333"/>
                  <a:gd name="T11" fmla="*/ 214 h 214"/>
                  <a:gd name="T12" fmla="*/ 280 w 333"/>
                  <a:gd name="T13" fmla="*/ 139 h 214"/>
                  <a:gd name="T14" fmla="*/ 192 w 333"/>
                  <a:gd name="T15" fmla="*/ 66 h 214"/>
                  <a:gd name="T16" fmla="*/ 192 w 333"/>
                  <a:gd name="T17" fmla="*/ 35 h 214"/>
                  <a:gd name="T18" fmla="*/ 333 w 333"/>
                  <a:gd name="T19" fmla="*/ 35 h 214"/>
                  <a:gd name="T20" fmla="*/ 333 w 333"/>
                  <a:gd name="T21" fmla="*/ 0 h 214"/>
                  <a:gd name="T22" fmla="*/ 0 w 333"/>
                  <a:gd name="T23" fmla="*/ 0 h 214"/>
                  <a:gd name="T24" fmla="*/ 0 w 333"/>
                  <a:gd name="T25" fmla="*/ 35 h 214"/>
                  <a:gd name="T26" fmla="*/ 229 w 333"/>
                  <a:gd name="T27" fmla="*/ 139 h 214"/>
                  <a:gd name="T28" fmla="*/ 164 w 333"/>
                  <a:gd name="T29" fmla="*/ 178 h 214"/>
                  <a:gd name="T30" fmla="*/ 100 w 333"/>
                  <a:gd name="T31" fmla="*/ 139 h 214"/>
                  <a:gd name="T32" fmla="*/ 164 w 333"/>
                  <a:gd name="T33" fmla="*/ 100 h 214"/>
                  <a:gd name="T34" fmla="*/ 229 w 333"/>
                  <a:gd name="T35" fmla="*/ 139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33" h="214">
                    <a:moveTo>
                      <a:pt x="0" y="35"/>
                    </a:moveTo>
                    <a:cubicBezTo>
                      <a:pt x="140" y="35"/>
                      <a:pt x="140" y="35"/>
                      <a:pt x="140" y="35"/>
                    </a:cubicBezTo>
                    <a:cubicBezTo>
                      <a:pt x="140" y="65"/>
                      <a:pt x="140" y="65"/>
                      <a:pt x="140" y="65"/>
                    </a:cubicBezTo>
                    <a:cubicBezTo>
                      <a:pt x="91" y="71"/>
                      <a:pt x="49" y="102"/>
                      <a:pt x="49" y="139"/>
                    </a:cubicBezTo>
                    <a:cubicBezTo>
                      <a:pt x="49" y="181"/>
                      <a:pt x="102" y="214"/>
                      <a:pt x="158" y="214"/>
                    </a:cubicBezTo>
                    <a:cubicBezTo>
                      <a:pt x="171" y="214"/>
                      <a:pt x="171" y="214"/>
                      <a:pt x="171" y="214"/>
                    </a:cubicBezTo>
                    <a:cubicBezTo>
                      <a:pt x="227" y="214"/>
                      <a:pt x="280" y="181"/>
                      <a:pt x="280" y="139"/>
                    </a:cubicBezTo>
                    <a:cubicBezTo>
                      <a:pt x="280" y="103"/>
                      <a:pt x="240" y="73"/>
                      <a:pt x="192" y="66"/>
                    </a:cubicBezTo>
                    <a:cubicBezTo>
                      <a:pt x="192" y="35"/>
                      <a:pt x="192" y="35"/>
                      <a:pt x="192" y="35"/>
                    </a:cubicBezTo>
                    <a:cubicBezTo>
                      <a:pt x="333" y="35"/>
                      <a:pt x="333" y="35"/>
                      <a:pt x="333" y="35"/>
                    </a:cubicBezTo>
                    <a:cubicBezTo>
                      <a:pt x="333" y="0"/>
                      <a:pt x="333" y="0"/>
                      <a:pt x="33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5"/>
                    </a:lnTo>
                    <a:close/>
                    <a:moveTo>
                      <a:pt x="229" y="139"/>
                    </a:moveTo>
                    <a:cubicBezTo>
                      <a:pt x="229" y="162"/>
                      <a:pt x="195" y="178"/>
                      <a:pt x="164" y="178"/>
                    </a:cubicBezTo>
                    <a:cubicBezTo>
                      <a:pt x="133" y="178"/>
                      <a:pt x="100" y="162"/>
                      <a:pt x="100" y="139"/>
                    </a:cubicBezTo>
                    <a:cubicBezTo>
                      <a:pt x="100" y="116"/>
                      <a:pt x="133" y="100"/>
                      <a:pt x="164" y="100"/>
                    </a:cubicBezTo>
                    <a:cubicBezTo>
                      <a:pt x="195" y="100"/>
                      <a:pt x="229" y="116"/>
                      <a:pt x="229" y="13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5" name="Rectangle 6">
                <a:extLst>
                  <a:ext uri="{FF2B5EF4-FFF2-40B4-BE49-F238E27FC236}">
                    <a16:creationId xmlns:a16="http://schemas.microsoft.com/office/drawing/2014/main" id="{FE075EF4-D710-4B9C-A201-40CE3C32C0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4060" y="5282404"/>
                <a:ext cx="122135" cy="346048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6" name="Freeform 7">
                <a:extLst>
                  <a:ext uri="{FF2B5EF4-FFF2-40B4-BE49-F238E27FC236}">
                    <a16:creationId xmlns:a16="http://schemas.microsoft.com/office/drawing/2014/main" id="{F4C0AA2F-C0F9-4061-AA09-FDD93F6FF7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9116" y="5665770"/>
                <a:ext cx="685311" cy="390152"/>
              </a:xfrm>
              <a:custGeom>
                <a:avLst/>
                <a:gdLst>
                  <a:gd name="T0" fmla="*/ 0 w 263"/>
                  <a:gd name="T1" fmla="*/ 36 h 148"/>
                  <a:gd name="T2" fmla="*/ 216 w 263"/>
                  <a:gd name="T3" fmla="*/ 36 h 148"/>
                  <a:gd name="T4" fmla="*/ 216 w 263"/>
                  <a:gd name="T5" fmla="*/ 57 h 148"/>
                  <a:gd name="T6" fmla="*/ 0 w 263"/>
                  <a:gd name="T7" fmla="*/ 57 h 148"/>
                  <a:gd name="T8" fmla="*/ 0 w 263"/>
                  <a:gd name="T9" fmla="*/ 122 h 148"/>
                  <a:gd name="T10" fmla="*/ 7 w 263"/>
                  <a:gd name="T11" fmla="*/ 142 h 148"/>
                  <a:gd name="T12" fmla="*/ 28 w 263"/>
                  <a:gd name="T13" fmla="*/ 148 h 148"/>
                  <a:gd name="T14" fmla="*/ 263 w 263"/>
                  <a:gd name="T15" fmla="*/ 148 h 148"/>
                  <a:gd name="T16" fmla="*/ 263 w 263"/>
                  <a:gd name="T17" fmla="*/ 113 h 148"/>
                  <a:gd name="T18" fmla="*/ 49 w 263"/>
                  <a:gd name="T19" fmla="*/ 113 h 148"/>
                  <a:gd name="T20" fmla="*/ 49 w 263"/>
                  <a:gd name="T21" fmla="*/ 91 h 148"/>
                  <a:gd name="T22" fmla="*/ 263 w 263"/>
                  <a:gd name="T23" fmla="*/ 91 h 148"/>
                  <a:gd name="T24" fmla="*/ 263 w 263"/>
                  <a:gd name="T25" fmla="*/ 0 h 148"/>
                  <a:gd name="T26" fmla="*/ 0 w 263"/>
                  <a:gd name="T27" fmla="*/ 0 h 148"/>
                  <a:gd name="T28" fmla="*/ 0 w 263"/>
                  <a:gd name="T29" fmla="*/ 36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3" h="148">
                    <a:moveTo>
                      <a:pt x="0" y="36"/>
                    </a:moveTo>
                    <a:cubicBezTo>
                      <a:pt x="216" y="36"/>
                      <a:pt x="216" y="36"/>
                      <a:pt x="216" y="36"/>
                    </a:cubicBezTo>
                    <a:cubicBezTo>
                      <a:pt x="216" y="57"/>
                      <a:pt x="216" y="57"/>
                      <a:pt x="216" y="5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122"/>
                      <a:pt x="0" y="122"/>
                      <a:pt x="0" y="122"/>
                    </a:cubicBezTo>
                    <a:cubicBezTo>
                      <a:pt x="0" y="131"/>
                      <a:pt x="3" y="138"/>
                      <a:pt x="7" y="142"/>
                    </a:cubicBezTo>
                    <a:cubicBezTo>
                      <a:pt x="12" y="146"/>
                      <a:pt x="19" y="148"/>
                      <a:pt x="28" y="148"/>
                    </a:cubicBezTo>
                    <a:cubicBezTo>
                      <a:pt x="263" y="148"/>
                      <a:pt x="263" y="148"/>
                      <a:pt x="263" y="148"/>
                    </a:cubicBezTo>
                    <a:cubicBezTo>
                      <a:pt x="263" y="113"/>
                      <a:pt x="263" y="113"/>
                      <a:pt x="263" y="113"/>
                    </a:cubicBezTo>
                    <a:cubicBezTo>
                      <a:pt x="49" y="113"/>
                      <a:pt x="49" y="113"/>
                      <a:pt x="49" y="113"/>
                    </a:cubicBezTo>
                    <a:cubicBezTo>
                      <a:pt x="49" y="91"/>
                      <a:pt x="49" y="91"/>
                      <a:pt x="49" y="91"/>
                    </a:cubicBezTo>
                    <a:cubicBezTo>
                      <a:pt x="263" y="91"/>
                      <a:pt x="263" y="91"/>
                      <a:pt x="263" y="91"/>
                    </a:cubicBezTo>
                    <a:cubicBezTo>
                      <a:pt x="263" y="0"/>
                      <a:pt x="263" y="0"/>
                      <a:pt x="26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7" name="Freeform 8">
                <a:extLst>
                  <a:ext uri="{FF2B5EF4-FFF2-40B4-BE49-F238E27FC236}">
                    <a16:creationId xmlns:a16="http://schemas.microsoft.com/office/drawing/2014/main" id="{D7DA6706-651D-4E93-AC46-9C61650BA8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866" y="5282404"/>
                <a:ext cx="244269" cy="420685"/>
              </a:xfrm>
              <a:custGeom>
                <a:avLst/>
                <a:gdLst>
                  <a:gd name="T0" fmla="*/ 36 w 72"/>
                  <a:gd name="T1" fmla="*/ 0 h 124"/>
                  <a:gd name="T2" fmla="*/ 0 w 72"/>
                  <a:gd name="T3" fmla="*/ 0 h 124"/>
                  <a:gd name="T4" fmla="*/ 0 w 72"/>
                  <a:gd name="T5" fmla="*/ 124 h 124"/>
                  <a:gd name="T6" fmla="*/ 36 w 72"/>
                  <a:gd name="T7" fmla="*/ 124 h 124"/>
                  <a:gd name="T8" fmla="*/ 36 w 72"/>
                  <a:gd name="T9" fmla="*/ 65 h 124"/>
                  <a:gd name="T10" fmla="*/ 72 w 72"/>
                  <a:gd name="T11" fmla="*/ 65 h 124"/>
                  <a:gd name="T12" fmla="*/ 72 w 72"/>
                  <a:gd name="T13" fmla="*/ 37 h 124"/>
                  <a:gd name="T14" fmla="*/ 36 w 72"/>
                  <a:gd name="T15" fmla="*/ 37 h 124"/>
                  <a:gd name="T16" fmla="*/ 36 w 72"/>
                  <a:gd name="T17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124">
                    <a:moveTo>
                      <a:pt x="36" y="0"/>
                    </a:moveTo>
                    <a:lnTo>
                      <a:pt x="0" y="0"/>
                    </a:lnTo>
                    <a:lnTo>
                      <a:pt x="0" y="124"/>
                    </a:lnTo>
                    <a:lnTo>
                      <a:pt x="36" y="124"/>
                    </a:lnTo>
                    <a:lnTo>
                      <a:pt x="36" y="65"/>
                    </a:lnTo>
                    <a:lnTo>
                      <a:pt x="72" y="65"/>
                    </a:lnTo>
                    <a:lnTo>
                      <a:pt x="72" y="37"/>
                    </a:lnTo>
                    <a:lnTo>
                      <a:pt x="36" y="37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8" name="Freeform 9">
                <a:extLst>
                  <a:ext uri="{FF2B5EF4-FFF2-40B4-BE49-F238E27FC236}">
                    <a16:creationId xmlns:a16="http://schemas.microsoft.com/office/drawing/2014/main" id="{0A30703C-D06F-441A-8A73-BBA4B397E6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5941" y="5740408"/>
                <a:ext cx="709060" cy="318907"/>
              </a:xfrm>
              <a:custGeom>
                <a:avLst/>
                <a:gdLst>
                  <a:gd name="T0" fmla="*/ 0 w 209"/>
                  <a:gd name="T1" fmla="*/ 28 h 94"/>
                  <a:gd name="T2" fmla="*/ 173 w 209"/>
                  <a:gd name="T3" fmla="*/ 28 h 94"/>
                  <a:gd name="T4" fmla="*/ 173 w 209"/>
                  <a:gd name="T5" fmla="*/ 94 h 94"/>
                  <a:gd name="T6" fmla="*/ 209 w 209"/>
                  <a:gd name="T7" fmla="*/ 94 h 94"/>
                  <a:gd name="T8" fmla="*/ 209 w 209"/>
                  <a:gd name="T9" fmla="*/ 0 h 94"/>
                  <a:gd name="T10" fmla="*/ 0 w 209"/>
                  <a:gd name="T11" fmla="*/ 0 h 94"/>
                  <a:gd name="T12" fmla="*/ 0 w 209"/>
                  <a:gd name="T13" fmla="*/ 28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9" h="94">
                    <a:moveTo>
                      <a:pt x="0" y="28"/>
                    </a:moveTo>
                    <a:lnTo>
                      <a:pt x="173" y="28"/>
                    </a:lnTo>
                    <a:lnTo>
                      <a:pt x="173" y="94"/>
                    </a:lnTo>
                    <a:lnTo>
                      <a:pt x="209" y="94"/>
                    </a:lnTo>
                    <a:lnTo>
                      <a:pt x="209" y="0"/>
                    </a:lnTo>
                    <a:lnTo>
                      <a:pt x="0" y="0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9" name="Freeform 10">
                <a:extLst>
                  <a:ext uri="{FF2B5EF4-FFF2-40B4-BE49-F238E27FC236}">
                    <a16:creationId xmlns:a16="http://schemas.microsoft.com/office/drawing/2014/main" id="{D965B6FB-2C1E-43E9-9772-64DBCC6C85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97555" y="5238300"/>
                <a:ext cx="590318" cy="447826"/>
              </a:xfrm>
              <a:custGeom>
                <a:avLst/>
                <a:gdLst>
                  <a:gd name="T0" fmla="*/ 24 w 226"/>
                  <a:gd name="T1" fmla="*/ 99 h 171"/>
                  <a:gd name="T2" fmla="*/ 52 w 226"/>
                  <a:gd name="T3" fmla="*/ 152 h 171"/>
                  <a:gd name="T4" fmla="*/ 115 w 226"/>
                  <a:gd name="T5" fmla="*/ 171 h 171"/>
                  <a:gd name="T6" fmla="*/ 177 w 226"/>
                  <a:gd name="T7" fmla="*/ 152 h 171"/>
                  <a:gd name="T8" fmla="*/ 205 w 226"/>
                  <a:gd name="T9" fmla="*/ 99 h 171"/>
                  <a:gd name="T10" fmla="*/ 200 w 226"/>
                  <a:gd name="T11" fmla="*/ 80 h 171"/>
                  <a:gd name="T12" fmla="*/ 189 w 226"/>
                  <a:gd name="T13" fmla="*/ 64 h 171"/>
                  <a:gd name="T14" fmla="*/ 226 w 226"/>
                  <a:gd name="T15" fmla="*/ 64 h 171"/>
                  <a:gd name="T16" fmla="*/ 226 w 226"/>
                  <a:gd name="T17" fmla="*/ 29 h 171"/>
                  <a:gd name="T18" fmla="*/ 139 w 226"/>
                  <a:gd name="T19" fmla="*/ 29 h 171"/>
                  <a:gd name="T20" fmla="*/ 139 w 226"/>
                  <a:gd name="T21" fmla="*/ 0 h 171"/>
                  <a:gd name="T22" fmla="*/ 89 w 226"/>
                  <a:gd name="T23" fmla="*/ 0 h 171"/>
                  <a:gd name="T24" fmla="*/ 89 w 226"/>
                  <a:gd name="T25" fmla="*/ 29 h 171"/>
                  <a:gd name="T26" fmla="*/ 0 w 226"/>
                  <a:gd name="T27" fmla="*/ 29 h 171"/>
                  <a:gd name="T28" fmla="*/ 0 w 226"/>
                  <a:gd name="T29" fmla="*/ 64 h 171"/>
                  <a:gd name="T30" fmla="*/ 40 w 226"/>
                  <a:gd name="T31" fmla="*/ 64 h 171"/>
                  <a:gd name="T32" fmla="*/ 28 w 226"/>
                  <a:gd name="T33" fmla="*/ 80 h 171"/>
                  <a:gd name="T34" fmla="*/ 24 w 226"/>
                  <a:gd name="T35" fmla="*/ 99 h 171"/>
                  <a:gd name="T36" fmla="*/ 83 w 226"/>
                  <a:gd name="T37" fmla="*/ 74 h 171"/>
                  <a:gd name="T38" fmla="*/ 114 w 226"/>
                  <a:gd name="T39" fmla="*/ 64 h 171"/>
                  <a:gd name="T40" fmla="*/ 145 w 226"/>
                  <a:gd name="T41" fmla="*/ 74 h 171"/>
                  <a:gd name="T42" fmla="*/ 159 w 226"/>
                  <a:gd name="T43" fmla="*/ 100 h 171"/>
                  <a:gd name="T44" fmla="*/ 145 w 226"/>
                  <a:gd name="T45" fmla="*/ 125 h 171"/>
                  <a:gd name="T46" fmla="*/ 114 w 226"/>
                  <a:gd name="T47" fmla="*/ 136 h 171"/>
                  <a:gd name="T48" fmla="*/ 83 w 226"/>
                  <a:gd name="T49" fmla="*/ 125 h 171"/>
                  <a:gd name="T50" fmla="*/ 70 w 226"/>
                  <a:gd name="T51" fmla="*/ 100 h 171"/>
                  <a:gd name="T52" fmla="*/ 83 w 226"/>
                  <a:gd name="T53" fmla="*/ 74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6" h="171">
                    <a:moveTo>
                      <a:pt x="24" y="99"/>
                    </a:moveTo>
                    <a:cubicBezTo>
                      <a:pt x="24" y="120"/>
                      <a:pt x="34" y="138"/>
                      <a:pt x="52" y="152"/>
                    </a:cubicBezTo>
                    <a:cubicBezTo>
                      <a:pt x="70" y="165"/>
                      <a:pt x="91" y="171"/>
                      <a:pt x="115" y="171"/>
                    </a:cubicBezTo>
                    <a:cubicBezTo>
                      <a:pt x="140" y="171"/>
                      <a:pt x="160" y="165"/>
                      <a:pt x="177" y="152"/>
                    </a:cubicBezTo>
                    <a:cubicBezTo>
                      <a:pt x="196" y="138"/>
                      <a:pt x="205" y="120"/>
                      <a:pt x="205" y="99"/>
                    </a:cubicBezTo>
                    <a:cubicBezTo>
                      <a:pt x="205" y="92"/>
                      <a:pt x="203" y="86"/>
                      <a:pt x="200" y="80"/>
                    </a:cubicBezTo>
                    <a:cubicBezTo>
                      <a:pt x="198" y="74"/>
                      <a:pt x="194" y="69"/>
                      <a:pt x="189" y="64"/>
                    </a:cubicBezTo>
                    <a:cubicBezTo>
                      <a:pt x="226" y="64"/>
                      <a:pt x="226" y="64"/>
                      <a:pt x="226" y="64"/>
                    </a:cubicBezTo>
                    <a:cubicBezTo>
                      <a:pt x="226" y="29"/>
                      <a:pt x="226" y="29"/>
                      <a:pt x="226" y="29"/>
                    </a:cubicBezTo>
                    <a:cubicBezTo>
                      <a:pt x="139" y="29"/>
                      <a:pt x="139" y="29"/>
                      <a:pt x="139" y="29"/>
                    </a:cubicBezTo>
                    <a:cubicBezTo>
                      <a:pt x="139" y="0"/>
                      <a:pt x="139" y="0"/>
                      <a:pt x="13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29"/>
                      <a:pt x="89" y="29"/>
                      <a:pt x="89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40" y="64"/>
                      <a:pt x="40" y="64"/>
                      <a:pt x="40" y="64"/>
                    </a:cubicBezTo>
                    <a:cubicBezTo>
                      <a:pt x="35" y="69"/>
                      <a:pt x="31" y="74"/>
                      <a:pt x="28" y="80"/>
                    </a:cubicBezTo>
                    <a:cubicBezTo>
                      <a:pt x="26" y="86"/>
                      <a:pt x="24" y="92"/>
                      <a:pt x="24" y="99"/>
                    </a:cubicBezTo>
                    <a:close/>
                    <a:moveTo>
                      <a:pt x="83" y="74"/>
                    </a:moveTo>
                    <a:cubicBezTo>
                      <a:pt x="92" y="67"/>
                      <a:pt x="103" y="64"/>
                      <a:pt x="114" y="64"/>
                    </a:cubicBezTo>
                    <a:cubicBezTo>
                      <a:pt x="126" y="64"/>
                      <a:pt x="136" y="67"/>
                      <a:pt x="145" y="74"/>
                    </a:cubicBezTo>
                    <a:cubicBezTo>
                      <a:pt x="154" y="81"/>
                      <a:pt x="159" y="90"/>
                      <a:pt x="159" y="100"/>
                    </a:cubicBezTo>
                    <a:cubicBezTo>
                      <a:pt x="159" y="110"/>
                      <a:pt x="154" y="118"/>
                      <a:pt x="145" y="125"/>
                    </a:cubicBezTo>
                    <a:cubicBezTo>
                      <a:pt x="136" y="133"/>
                      <a:pt x="126" y="136"/>
                      <a:pt x="114" y="136"/>
                    </a:cubicBezTo>
                    <a:cubicBezTo>
                      <a:pt x="103" y="136"/>
                      <a:pt x="92" y="133"/>
                      <a:pt x="83" y="125"/>
                    </a:cubicBezTo>
                    <a:cubicBezTo>
                      <a:pt x="75" y="118"/>
                      <a:pt x="70" y="110"/>
                      <a:pt x="70" y="100"/>
                    </a:cubicBezTo>
                    <a:cubicBezTo>
                      <a:pt x="70" y="90"/>
                      <a:pt x="75" y="81"/>
                      <a:pt x="83" y="7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0" name="Freeform 11">
                <a:extLst>
                  <a:ext uri="{FF2B5EF4-FFF2-40B4-BE49-F238E27FC236}">
                    <a16:creationId xmlns:a16="http://schemas.microsoft.com/office/drawing/2014/main" id="{0498EC65-DDE9-4D0B-A6B9-B07DC67296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0261" y="5282405"/>
                <a:ext cx="329084" cy="776910"/>
              </a:xfrm>
              <a:custGeom>
                <a:avLst/>
                <a:gdLst>
                  <a:gd name="T0" fmla="*/ 63 w 97"/>
                  <a:gd name="T1" fmla="*/ 74 h 229"/>
                  <a:gd name="T2" fmla="*/ 33 w 97"/>
                  <a:gd name="T3" fmla="*/ 74 h 229"/>
                  <a:gd name="T4" fmla="*/ 33 w 97"/>
                  <a:gd name="T5" fmla="*/ 0 h 229"/>
                  <a:gd name="T6" fmla="*/ 0 w 97"/>
                  <a:gd name="T7" fmla="*/ 0 h 229"/>
                  <a:gd name="T8" fmla="*/ 0 w 97"/>
                  <a:gd name="T9" fmla="*/ 229 h 229"/>
                  <a:gd name="T10" fmla="*/ 33 w 97"/>
                  <a:gd name="T11" fmla="*/ 229 h 229"/>
                  <a:gd name="T12" fmla="*/ 33 w 97"/>
                  <a:gd name="T13" fmla="*/ 102 h 229"/>
                  <a:gd name="T14" fmla="*/ 63 w 97"/>
                  <a:gd name="T15" fmla="*/ 102 h 229"/>
                  <a:gd name="T16" fmla="*/ 63 w 97"/>
                  <a:gd name="T17" fmla="*/ 229 h 229"/>
                  <a:gd name="T18" fmla="*/ 97 w 97"/>
                  <a:gd name="T19" fmla="*/ 229 h 229"/>
                  <a:gd name="T20" fmla="*/ 97 w 97"/>
                  <a:gd name="T21" fmla="*/ 0 h 229"/>
                  <a:gd name="T22" fmla="*/ 63 w 97"/>
                  <a:gd name="T23" fmla="*/ 0 h 229"/>
                  <a:gd name="T24" fmla="*/ 63 w 97"/>
                  <a:gd name="T25" fmla="*/ 74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7" h="229">
                    <a:moveTo>
                      <a:pt x="63" y="74"/>
                    </a:moveTo>
                    <a:lnTo>
                      <a:pt x="33" y="74"/>
                    </a:lnTo>
                    <a:lnTo>
                      <a:pt x="33" y="0"/>
                    </a:lnTo>
                    <a:lnTo>
                      <a:pt x="0" y="0"/>
                    </a:lnTo>
                    <a:lnTo>
                      <a:pt x="0" y="229"/>
                    </a:lnTo>
                    <a:lnTo>
                      <a:pt x="33" y="229"/>
                    </a:lnTo>
                    <a:lnTo>
                      <a:pt x="33" y="102"/>
                    </a:lnTo>
                    <a:lnTo>
                      <a:pt x="63" y="102"/>
                    </a:lnTo>
                    <a:lnTo>
                      <a:pt x="63" y="229"/>
                    </a:lnTo>
                    <a:lnTo>
                      <a:pt x="97" y="229"/>
                    </a:lnTo>
                    <a:lnTo>
                      <a:pt x="97" y="0"/>
                    </a:lnTo>
                    <a:lnTo>
                      <a:pt x="63" y="0"/>
                    </a:lnTo>
                    <a:lnTo>
                      <a:pt x="63" y="7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1" name="Freeform 12">
                <a:extLst>
                  <a:ext uri="{FF2B5EF4-FFF2-40B4-BE49-F238E27FC236}">
                    <a16:creationId xmlns:a16="http://schemas.microsoft.com/office/drawing/2014/main" id="{FECA8C8F-C0E8-49A6-AE25-6FC79AE629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863" y="5282404"/>
                <a:ext cx="386760" cy="576746"/>
              </a:xfrm>
              <a:custGeom>
                <a:avLst/>
                <a:gdLst>
                  <a:gd name="T0" fmla="*/ 46 w 148"/>
                  <a:gd name="T1" fmla="*/ 36 h 219"/>
                  <a:gd name="T2" fmla="*/ 141 w 148"/>
                  <a:gd name="T3" fmla="*/ 36 h 219"/>
                  <a:gd name="T4" fmla="*/ 141 w 148"/>
                  <a:gd name="T5" fmla="*/ 0 h 219"/>
                  <a:gd name="T6" fmla="*/ 0 w 148"/>
                  <a:gd name="T7" fmla="*/ 0 h 219"/>
                  <a:gd name="T8" fmla="*/ 0 w 148"/>
                  <a:gd name="T9" fmla="*/ 196 h 219"/>
                  <a:gd name="T10" fmla="*/ 9 w 148"/>
                  <a:gd name="T11" fmla="*/ 215 h 219"/>
                  <a:gd name="T12" fmla="*/ 29 w 148"/>
                  <a:gd name="T13" fmla="*/ 219 h 219"/>
                  <a:gd name="T14" fmla="*/ 148 w 148"/>
                  <a:gd name="T15" fmla="*/ 219 h 219"/>
                  <a:gd name="T16" fmla="*/ 148 w 148"/>
                  <a:gd name="T17" fmla="*/ 182 h 219"/>
                  <a:gd name="T18" fmla="*/ 46 w 148"/>
                  <a:gd name="T19" fmla="*/ 182 h 219"/>
                  <a:gd name="T20" fmla="*/ 46 w 148"/>
                  <a:gd name="T21" fmla="*/ 36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8" h="219">
                    <a:moveTo>
                      <a:pt x="46" y="36"/>
                    </a:moveTo>
                    <a:cubicBezTo>
                      <a:pt x="141" y="36"/>
                      <a:pt x="141" y="36"/>
                      <a:pt x="141" y="36"/>
                    </a:cubicBezTo>
                    <a:cubicBezTo>
                      <a:pt x="141" y="0"/>
                      <a:pt x="141" y="0"/>
                      <a:pt x="14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0" y="205"/>
                      <a:pt x="3" y="211"/>
                      <a:pt x="9" y="215"/>
                    </a:cubicBezTo>
                    <a:cubicBezTo>
                      <a:pt x="13" y="217"/>
                      <a:pt x="20" y="219"/>
                      <a:pt x="29" y="219"/>
                    </a:cubicBezTo>
                    <a:cubicBezTo>
                      <a:pt x="148" y="219"/>
                      <a:pt x="148" y="219"/>
                      <a:pt x="148" y="219"/>
                    </a:cubicBezTo>
                    <a:cubicBezTo>
                      <a:pt x="148" y="182"/>
                      <a:pt x="148" y="182"/>
                      <a:pt x="148" y="182"/>
                    </a:cubicBezTo>
                    <a:cubicBezTo>
                      <a:pt x="46" y="182"/>
                      <a:pt x="46" y="182"/>
                      <a:pt x="46" y="182"/>
                    </a:cubicBezTo>
                    <a:lnTo>
                      <a:pt x="46" y="3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2" name="Freeform 13">
                <a:extLst>
                  <a:ext uri="{FF2B5EF4-FFF2-40B4-BE49-F238E27FC236}">
                    <a16:creationId xmlns:a16="http://schemas.microsoft.com/office/drawing/2014/main" id="{1511C074-712F-4197-8F1D-BC7FCF079E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1773" y="5282404"/>
                <a:ext cx="668348" cy="559783"/>
              </a:xfrm>
              <a:custGeom>
                <a:avLst/>
                <a:gdLst>
                  <a:gd name="T0" fmla="*/ 162 w 197"/>
                  <a:gd name="T1" fmla="*/ 165 h 165"/>
                  <a:gd name="T2" fmla="*/ 197 w 197"/>
                  <a:gd name="T3" fmla="*/ 165 h 165"/>
                  <a:gd name="T4" fmla="*/ 197 w 197"/>
                  <a:gd name="T5" fmla="*/ 0 h 165"/>
                  <a:gd name="T6" fmla="*/ 0 w 197"/>
                  <a:gd name="T7" fmla="*/ 0 h 165"/>
                  <a:gd name="T8" fmla="*/ 0 w 197"/>
                  <a:gd name="T9" fmla="*/ 28 h 165"/>
                  <a:gd name="T10" fmla="*/ 162 w 197"/>
                  <a:gd name="T11" fmla="*/ 28 h 165"/>
                  <a:gd name="T12" fmla="*/ 162 w 197"/>
                  <a:gd name="T13" fmla="*/ 16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7" h="165">
                    <a:moveTo>
                      <a:pt x="162" y="165"/>
                    </a:moveTo>
                    <a:lnTo>
                      <a:pt x="197" y="165"/>
                    </a:lnTo>
                    <a:lnTo>
                      <a:pt x="197" y="0"/>
                    </a:lnTo>
                    <a:lnTo>
                      <a:pt x="0" y="0"/>
                    </a:lnTo>
                    <a:lnTo>
                      <a:pt x="0" y="28"/>
                    </a:lnTo>
                    <a:lnTo>
                      <a:pt x="162" y="28"/>
                    </a:lnTo>
                    <a:lnTo>
                      <a:pt x="162" y="16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3" name="Freeform 14">
                <a:extLst>
                  <a:ext uri="{FF2B5EF4-FFF2-40B4-BE49-F238E27FC236}">
                    <a16:creationId xmlns:a16="http://schemas.microsoft.com/office/drawing/2014/main" id="{8335F339-6448-40B6-8926-8A9423DBEE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4098" y="5604703"/>
                <a:ext cx="797268" cy="413900"/>
              </a:xfrm>
              <a:custGeom>
                <a:avLst/>
                <a:gdLst>
                  <a:gd name="T0" fmla="*/ 144 w 235"/>
                  <a:gd name="T1" fmla="*/ 94 h 122"/>
                  <a:gd name="T2" fmla="*/ 144 w 235"/>
                  <a:gd name="T3" fmla="*/ 0 h 122"/>
                  <a:gd name="T4" fmla="*/ 108 w 235"/>
                  <a:gd name="T5" fmla="*/ 0 h 122"/>
                  <a:gd name="T6" fmla="*/ 108 w 235"/>
                  <a:gd name="T7" fmla="*/ 94 h 122"/>
                  <a:gd name="T8" fmla="*/ 78 w 235"/>
                  <a:gd name="T9" fmla="*/ 94 h 122"/>
                  <a:gd name="T10" fmla="*/ 78 w 235"/>
                  <a:gd name="T11" fmla="*/ 0 h 122"/>
                  <a:gd name="T12" fmla="*/ 43 w 235"/>
                  <a:gd name="T13" fmla="*/ 0 h 122"/>
                  <a:gd name="T14" fmla="*/ 43 w 235"/>
                  <a:gd name="T15" fmla="*/ 94 h 122"/>
                  <a:gd name="T16" fmla="*/ 0 w 235"/>
                  <a:gd name="T17" fmla="*/ 94 h 122"/>
                  <a:gd name="T18" fmla="*/ 0 w 235"/>
                  <a:gd name="T19" fmla="*/ 122 h 122"/>
                  <a:gd name="T20" fmla="*/ 235 w 235"/>
                  <a:gd name="T21" fmla="*/ 122 h 122"/>
                  <a:gd name="T22" fmla="*/ 235 w 235"/>
                  <a:gd name="T23" fmla="*/ 94 h 122"/>
                  <a:gd name="T24" fmla="*/ 144 w 235"/>
                  <a:gd name="T25" fmla="*/ 94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5" h="122">
                    <a:moveTo>
                      <a:pt x="144" y="94"/>
                    </a:moveTo>
                    <a:lnTo>
                      <a:pt x="144" y="0"/>
                    </a:lnTo>
                    <a:lnTo>
                      <a:pt x="108" y="0"/>
                    </a:lnTo>
                    <a:lnTo>
                      <a:pt x="108" y="94"/>
                    </a:lnTo>
                    <a:lnTo>
                      <a:pt x="78" y="94"/>
                    </a:lnTo>
                    <a:lnTo>
                      <a:pt x="78" y="0"/>
                    </a:lnTo>
                    <a:lnTo>
                      <a:pt x="43" y="0"/>
                    </a:lnTo>
                    <a:lnTo>
                      <a:pt x="43" y="94"/>
                    </a:lnTo>
                    <a:lnTo>
                      <a:pt x="0" y="94"/>
                    </a:lnTo>
                    <a:lnTo>
                      <a:pt x="0" y="122"/>
                    </a:lnTo>
                    <a:lnTo>
                      <a:pt x="235" y="122"/>
                    </a:lnTo>
                    <a:lnTo>
                      <a:pt x="235" y="94"/>
                    </a:lnTo>
                    <a:lnTo>
                      <a:pt x="144" y="9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4" name="Freeform 15">
                <a:extLst>
                  <a:ext uri="{FF2B5EF4-FFF2-40B4-BE49-F238E27FC236}">
                    <a16:creationId xmlns:a16="http://schemas.microsoft.com/office/drawing/2014/main" id="{3A7BB42D-3DA6-4012-A9EC-8A4223D669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57261" y="5275618"/>
                <a:ext cx="810838" cy="240876"/>
              </a:xfrm>
              <a:custGeom>
                <a:avLst/>
                <a:gdLst>
                  <a:gd name="T0" fmla="*/ 86 w 310"/>
                  <a:gd name="T1" fmla="*/ 81 h 92"/>
                  <a:gd name="T2" fmla="*/ 155 w 310"/>
                  <a:gd name="T3" fmla="*/ 45 h 92"/>
                  <a:gd name="T4" fmla="*/ 224 w 310"/>
                  <a:gd name="T5" fmla="*/ 81 h 92"/>
                  <a:gd name="T6" fmla="*/ 302 w 310"/>
                  <a:gd name="T7" fmla="*/ 92 h 92"/>
                  <a:gd name="T8" fmla="*/ 310 w 310"/>
                  <a:gd name="T9" fmla="*/ 55 h 92"/>
                  <a:gd name="T10" fmla="*/ 310 w 310"/>
                  <a:gd name="T11" fmla="*/ 55 h 92"/>
                  <a:gd name="T12" fmla="*/ 222 w 310"/>
                  <a:gd name="T13" fmla="*/ 39 h 92"/>
                  <a:gd name="T14" fmla="*/ 179 w 310"/>
                  <a:gd name="T15" fmla="*/ 0 h 92"/>
                  <a:gd name="T16" fmla="*/ 131 w 310"/>
                  <a:gd name="T17" fmla="*/ 0 h 92"/>
                  <a:gd name="T18" fmla="*/ 87 w 310"/>
                  <a:gd name="T19" fmla="*/ 39 h 92"/>
                  <a:gd name="T20" fmla="*/ 0 w 310"/>
                  <a:gd name="T21" fmla="*/ 56 h 92"/>
                  <a:gd name="T22" fmla="*/ 0 w 310"/>
                  <a:gd name="T23" fmla="*/ 56 h 92"/>
                  <a:gd name="T24" fmla="*/ 8 w 310"/>
                  <a:gd name="T25" fmla="*/ 92 h 92"/>
                  <a:gd name="T26" fmla="*/ 86 w 310"/>
                  <a:gd name="T27" fmla="*/ 81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0" h="92">
                    <a:moveTo>
                      <a:pt x="86" y="81"/>
                    </a:moveTo>
                    <a:cubicBezTo>
                      <a:pt x="118" y="73"/>
                      <a:pt x="141" y="61"/>
                      <a:pt x="155" y="45"/>
                    </a:cubicBezTo>
                    <a:cubicBezTo>
                      <a:pt x="168" y="61"/>
                      <a:pt x="191" y="73"/>
                      <a:pt x="224" y="81"/>
                    </a:cubicBezTo>
                    <a:cubicBezTo>
                      <a:pt x="247" y="86"/>
                      <a:pt x="273" y="91"/>
                      <a:pt x="302" y="92"/>
                    </a:cubicBezTo>
                    <a:cubicBezTo>
                      <a:pt x="310" y="55"/>
                      <a:pt x="310" y="55"/>
                      <a:pt x="310" y="55"/>
                    </a:cubicBezTo>
                    <a:cubicBezTo>
                      <a:pt x="310" y="55"/>
                      <a:pt x="310" y="55"/>
                      <a:pt x="310" y="55"/>
                    </a:cubicBezTo>
                    <a:cubicBezTo>
                      <a:pt x="270" y="54"/>
                      <a:pt x="243" y="47"/>
                      <a:pt x="222" y="39"/>
                    </a:cubicBezTo>
                    <a:cubicBezTo>
                      <a:pt x="197" y="29"/>
                      <a:pt x="179" y="14"/>
                      <a:pt x="179" y="0"/>
                    </a:cubicBezTo>
                    <a:cubicBezTo>
                      <a:pt x="131" y="0"/>
                      <a:pt x="131" y="0"/>
                      <a:pt x="131" y="0"/>
                    </a:cubicBezTo>
                    <a:cubicBezTo>
                      <a:pt x="131" y="12"/>
                      <a:pt x="113" y="29"/>
                      <a:pt x="87" y="39"/>
                    </a:cubicBezTo>
                    <a:cubicBezTo>
                      <a:pt x="67" y="47"/>
                      <a:pt x="40" y="54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8" y="92"/>
                      <a:pt x="8" y="92"/>
                      <a:pt x="8" y="92"/>
                    </a:cubicBezTo>
                    <a:cubicBezTo>
                      <a:pt x="36" y="92"/>
                      <a:pt x="62" y="87"/>
                      <a:pt x="86" y="8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id="{9D82E740-8C23-4E5E-A459-FB39B1AA4B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1251" y="5285796"/>
                <a:ext cx="614066" cy="329084"/>
              </a:xfrm>
              <a:custGeom>
                <a:avLst/>
                <a:gdLst>
                  <a:gd name="T0" fmla="*/ 119 w 236"/>
                  <a:gd name="T1" fmla="*/ 70 h 126"/>
                  <a:gd name="T2" fmla="*/ 165 w 236"/>
                  <a:gd name="T3" fmla="*/ 108 h 126"/>
                  <a:gd name="T4" fmla="*/ 227 w 236"/>
                  <a:gd name="T5" fmla="*/ 126 h 126"/>
                  <a:gd name="T6" fmla="*/ 236 w 236"/>
                  <a:gd name="T7" fmla="*/ 89 h 126"/>
                  <a:gd name="T8" fmla="*/ 158 w 236"/>
                  <a:gd name="T9" fmla="*/ 51 h 126"/>
                  <a:gd name="T10" fmla="*/ 143 w 236"/>
                  <a:gd name="T11" fmla="*/ 0 h 126"/>
                  <a:gd name="T12" fmla="*/ 93 w 236"/>
                  <a:gd name="T13" fmla="*/ 0 h 126"/>
                  <a:gd name="T14" fmla="*/ 78 w 236"/>
                  <a:gd name="T15" fmla="*/ 52 h 126"/>
                  <a:gd name="T16" fmla="*/ 0 w 236"/>
                  <a:gd name="T17" fmla="*/ 89 h 126"/>
                  <a:gd name="T18" fmla="*/ 0 w 236"/>
                  <a:gd name="T19" fmla="*/ 90 h 126"/>
                  <a:gd name="T20" fmla="*/ 8 w 236"/>
                  <a:gd name="T21" fmla="*/ 126 h 126"/>
                  <a:gd name="T22" fmla="*/ 69 w 236"/>
                  <a:gd name="T23" fmla="*/ 109 h 126"/>
                  <a:gd name="T24" fmla="*/ 119 w 236"/>
                  <a:gd name="T25" fmla="*/ 7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6" h="126">
                    <a:moveTo>
                      <a:pt x="119" y="70"/>
                    </a:moveTo>
                    <a:cubicBezTo>
                      <a:pt x="131" y="86"/>
                      <a:pt x="146" y="99"/>
                      <a:pt x="165" y="108"/>
                    </a:cubicBezTo>
                    <a:cubicBezTo>
                      <a:pt x="180" y="116"/>
                      <a:pt x="209" y="124"/>
                      <a:pt x="227" y="126"/>
                    </a:cubicBezTo>
                    <a:cubicBezTo>
                      <a:pt x="236" y="89"/>
                      <a:pt x="236" y="89"/>
                      <a:pt x="236" y="89"/>
                    </a:cubicBezTo>
                    <a:cubicBezTo>
                      <a:pt x="205" y="85"/>
                      <a:pt x="172" y="69"/>
                      <a:pt x="158" y="51"/>
                    </a:cubicBezTo>
                    <a:cubicBezTo>
                      <a:pt x="148" y="37"/>
                      <a:pt x="143" y="22"/>
                      <a:pt x="143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3" y="22"/>
                      <a:pt x="88" y="38"/>
                      <a:pt x="78" y="52"/>
                    </a:cubicBezTo>
                    <a:cubicBezTo>
                      <a:pt x="64" y="69"/>
                      <a:pt x="31" y="86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8" y="126"/>
                      <a:pt x="8" y="126"/>
                      <a:pt x="8" y="126"/>
                    </a:cubicBezTo>
                    <a:cubicBezTo>
                      <a:pt x="25" y="124"/>
                      <a:pt x="53" y="116"/>
                      <a:pt x="69" y="109"/>
                    </a:cubicBezTo>
                    <a:cubicBezTo>
                      <a:pt x="90" y="99"/>
                      <a:pt x="107" y="86"/>
                      <a:pt x="119" y="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A4A47367-3570-4B45-ADC9-5B0826835FBD}"/>
              </a:ext>
            </a:extLst>
          </p:cNvPr>
          <p:cNvSpPr txBox="1"/>
          <p:nvPr/>
        </p:nvSpPr>
        <p:spPr>
          <a:xfrm>
            <a:off x="619125" y="49510"/>
            <a:ext cx="6362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2. </a:t>
            </a:r>
            <a:r>
              <a:rPr lang="ko-KR" altLang="en-US" sz="2400" b="1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등록 </a:t>
            </a:r>
            <a:r>
              <a:rPr lang="en-US" altLang="ko-KR" sz="2400" b="1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/ </a:t>
            </a:r>
            <a:r>
              <a:rPr lang="ko-KR" altLang="en-US" sz="2400" b="1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휴학 </a:t>
            </a:r>
            <a:r>
              <a:rPr lang="en-US" altLang="ko-KR" sz="2400" b="1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/ </a:t>
            </a:r>
            <a:r>
              <a:rPr lang="ko-KR" altLang="en-US" sz="2400" b="1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복학</a:t>
            </a:r>
            <a:r>
              <a:rPr lang="en-US" altLang="ko-KR" sz="2400" b="1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/ </a:t>
            </a:r>
            <a:r>
              <a:rPr lang="ko-KR" altLang="en-US" sz="2400" b="1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자퇴 </a:t>
            </a:r>
            <a:r>
              <a:rPr lang="en-US" altLang="ko-KR" sz="2400" b="1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/ </a:t>
            </a:r>
            <a:r>
              <a:rPr lang="ko-KR" altLang="en-US" sz="2400" b="1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제적</a:t>
            </a:r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6B2E8F54-13BC-4FE7-B136-A9C2CB441B57}"/>
              </a:ext>
            </a:extLst>
          </p:cNvPr>
          <p:cNvSpPr/>
          <p:nvPr/>
        </p:nvSpPr>
        <p:spPr>
          <a:xfrm>
            <a:off x="1285875" y="1447801"/>
            <a:ext cx="1019175" cy="561974"/>
          </a:xfrm>
          <a:prstGeom prst="roundRect">
            <a:avLst>
              <a:gd name="adj" fmla="val 50000"/>
            </a:avLst>
          </a:prstGeom>
          <a:solidFill>
            <a:srgbClr val="00A7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등록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4DD8872-75C4-424D-9800-63E62AA41713}"/>
              </a:ext>
            </a:extLst>
          </p:cNvPr>
          <p:cNvSpPr txBox="1"/>
          <p:nvPr/>
        </p:nvSpPr>
        <p:spPr>
          <a:xfrm>
            <a:off x="2781300" y="1324660"/>
            <a:ext cx="6096000" cy="78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b="1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4</a:t>
            </a:r>
            <a:r>
              <a:rPr lang="ko-KR" altLang="en-US" b="1" dirty="0" err="1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학기제</a:t>
            </a:r>
            <a:r>
              <a:rPr lang="ko-KR" altLang="en-US" b="1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정규학기 </a:t>
            </a:r>
            <a:r>
              <a:rPr lang="en-US" altLang="ko-KR" b="1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( </a:t>
            </a:r>
            <a:r>
              <a:rPr lang="ko-KR" altLang="en-US" b="1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등록기간 내 등록금 납입 필수</a:t>
            </a:r>
            <a:r>
              <a:rPr lang="en-US" altLang="ko-KR" b="1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ko-KR" altLang="en-US" b="1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한 학기 </a:t>
            </a:r>
            <a:r>
              <a:rPr lang="ko-KR" altLang="en-US" b="1" dirty="0">
                <a:solidFill>
                  <a:srgbClr val="C0000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최대 </a:t>
            </a:r>
            <a:r>
              <a:rPr lang="en-US" altLang="ko-KR" b="1" dirty="0">
                <a:solidFill>
                  <a:srgbClr val="C0000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9</a:t>
            </a:r>
            <a:r>
              <a:rPr lang="ko-KR" altLang="en-US" b="1" dirty="0">
                <a:solidFill>
                  <a:srgbClr val="C0000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학점</a:t>
            </a:r>
            <a:r>
              <a:rPr lang="en-US" altLang="ko-KR" b="1" dirty="0">
                <a:solidFill>
                  <a:srgbClr val="C0000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(3</a:t>
            </a:r>
            <a:r>
              <a:rPr lang="ko-KR" altLang="en-US" b="1" dirty="0">
                <a:solidFill>
                  <a:srgbClr val="C0000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과목</a:t>
            </a:r>
            <a:r>
              <a:rPr lang="en-US" altLang="ko-KR" b="1" dirty="0">
                <a:solidFill>
                  <a:srgbClr val="C0000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)</a:t>
            </a:r>
            <a:r>
              <a:rPr lang="ko-KR" altLang="en-US" b="1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수강 가능</a:t>
            </a:r>
            <a:endParaRPr lang="en-US" altLang="ko-KR" b="1" dirty="0"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sp>
        <p:nvSpPr>
          <p:cNvPr id="41" name="사각형: 둥근 모서리 40">
            <a:extLst>
              <a:ext uri="{FF2B5EF4-FFF2-40B4-BE49-F238E27FC236}">
                <a16:creationId xmlns:a16="http://schemas.microsoft.com/office/drawing/2014/main" id="{9676AE53-48E4-4BAF-A172-B7502329AC97}"/>
              </a:ext>
            </a:extLst>
          </p:cNvPr>
          <p:cNvSpPr/>
          <p:nvPr/>
        </p:nvSpPr>
        <p:spPr>
          <a:xfrm>
            <a:off x="1285875" y="3162301"/>
            <a:ext cx="1019175" cy="561974"/>
          </a:xfrm>
          <a:prstGeom prst="roundRect">
            <a:avLst>
              <a:gd name="adj" fmla="val 50000"/>
            </a:avLst>
          </a:prstGeom>
          <a:solidFill>
            <a:srgbClr val="00A7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휴학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B3973CF-3BF3-463E-9C98-A903CA3E4657}"/>
              </a:ext>
            </a:extLst>
          </p:cNvPr>
          <p:cNvSpPr txBox="1"/>
          <p:nvPr/>
        </p:nvSpPr>
        <p:spPr>
          <a:xfrm>
            <a:off x="2781300" y="2867710"/>
            <a:ext cx="6096000" cy="11465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>
              <a:lnSpc>
                <a:spcPct val="130000"/>
              </a:lnSpc>
              <a:defRPr b="1">
                <a:latin typeface="나눔스퀘어라운드 Bold" panose="020B0600000101010101" pitchFamily="50" charset="-127"/>
                <a:ea typeface="나눔스퀘어라운드 Bold" panose="020B0600000101010101" pitchFamily="50" charset="-127"/>
              </a:defRPr>
            </a:lvl1pPr>
          </a:lstStyle>
          <a:p>
            <a:r>
              <a:rPr lang="ko-KR" altLang="en-US" dirty="0"/>
              <a:t>등록금 미납 ▶ </a:t>
            </a:r>
            <a:r>
              <a:rPr lang="en-US" altLang="ko-KR" dirty="0"/>
              <a:t>1</a:t>
            </a:r>
            <a:r>
              <a:rPr lang="ko-KR" altLang="en-US" dirty="0"/>
              <a:t>년</a:t>
            </a:r>
            <a:r>
              <a:rPr lang="en-US" altLang="ko-KR" dirty="0"/>
              <a:t>(2</a:t>
            </a:r>
            <a:r>
              <a:rPr lang="ko-KR" altLang="en-US" dirty="0"/>
              <a:t>학기</a:t>
            </a:r>
            <a:r>
              <a:rPr lang="en-US" altLang="ko-KR" dirty="0"/>
              <a:t>)</a:t>
            </a:r>
            <a:r>
              <a:rPr lang="ko-KR" altLang="en-US" dirty="0"/>
              <a:t>까지 가능</a:t>
            </a:r>
            <a:endParaRPr lang="en-US" altLang="ko-KR" dirty="0"/>
          </a:p>
          <a:p>
            <a:r>
              <a:rPr lang="en-US" altLang="ko-KR" dirty="0"/>
              <a:t>1</a:t>
            </a:r>
            <a:r>
              <a:rPr lang="ko-KR" altLang="en-US" dirty="0"/>
              <a:t>년 초과 ▶ 등록금 납부 → </a:t>
            </a:r>
            <a:r>
              <a:rPr lang="en-US" altLang="ko-KR" dirty="0"/>
              <a:t>1</a:t>
            </a:r>
            <a:r>
              <a:rPr lang="ko-KR" altLang="en-US" dirty="0"/>
              <a:t>년</a:t>
            </a:r>
            <a:r>
              <a:rPr lang="en-US" altLang="ko-KR" dirty="0"/>
              <a:t>(2</a:t>
            </a:r>
            <a:r>
              <a:rPr lang="ko-KR" altLang="en-US" dirty="0"/>
              <a:t>학기</a:t>
            </a:r>
            <a:r>
              <a:rPr lang="en-US" altLang="ko-KR" dirty="0"/>
              <a:t>) </a:t>
            </a:r>
            <a:r>
              <a:rPr lang="ko-KR" altLang="en-US" dirty="0"/>
              <a:t>가능</a:t>
            </a:r>
            <a:endParaRPr lang="en-US" altLang="ko-KR" dirty="0"/>
          </a:p>
          <a:p>
            <a:r>
              <a:rPr lang="en-US" altLang="ko-KR" dirty="0">
                <a:solidFill>
                  <a:srgbClr val="C00000"/>
                </a:solidFill>
              </a:rPr>
              <a:t>※ </a:t>
            </a:r>
            <a:r>
              <a:rPr lang="ko-KR" altLang="en-US" dirty="0">
                <a:solidFill>
                  <a:srgbClr val="C00000"/>
                </a:solidFill>
              </a:rPr>
              <a:t>총 휴학기간은 </a:t>
            </a:r>
            <a:r>
              <a:rPr lang="en-US" altLang="ko-KR" dirty="0">
                <a:solidFill>
                  <a:srgbClr val="C00000"/>
                </a:solidFill>
              </a:rPr>
              <a:t>2</a:t>
            </a:r>
            <a:r>
              <a:rPr lang="ko-KR" altLang="en-US" dirty="0">
                <a:solidFill>
                  <a:srgbClr val="C00000"/>
                </a:solidFill>
              </a:rPr>
              <a:t>년</a:t>
            </a:r>
            <a:r>
              <a:rPr lang="en-US" altLang="ko-KR" dirty="0">
                <a:solidFill>
                  <a:srgbClr val="C00000"/>
                </a:solidFill>
              </a:rPr>
              <a:t>(4</a:t>
            </a:r>
            <a:r>
              <a:rPr lang="ko-KR" altLang="en-US" dirty="0">
                <a:solidFill>
                  <a:srgbClr val="C00000"/>
                </a:solidFill>
              </a:rPr>
              <a:t>학기</a:t>
            </a:r>
            <a:r>
              <a:rPr lang="en-US" altLang="ko-KR" dirty="0">
                <a:solidFill>
                  <a:srgbClr val="C00000"/>
                </a:solidFill>
              </a:rPr>
              <a:t>)</a:t>
            </a:r>
            <a:r>
              <a:rPr lang="ko-KR" altLang="en-US" dirty="0">
                <a:solidFill>
                  <a:srgbClr val="C00000"/>
                </a:solidFill>
              </a:rPr>
              <a:t>을 초과 할 수 없음</a:t>
            </a:r>
            <a:endParaRPr lang="en-US" altLang="ko-KR" dirty="0">
              <a:solidFill>
                <a:srgbClr val="C00000"/>
              </a:solidFill>
            </a:endParaRPr>
          </a:p>
        </p:txBody>
      </p:sp>
      <p:sp>
        <p:nvSpPr>
          <p:cNvPr id="45" name="사각형: 둥근 모서리 44">
            <a:extLst>
              <a:ext uri="{FF2B5EF4-FFF2-40B4-BE49-F238E27FC236}">
                <a16:creationId xmlns:a16="http://schemas.microsoft.com/office/drawing/2014/main" id="{52B9D45B-DD8C-4B31-8AA1-2521D1615260}"/>
              </a:ext>
            </a:extLst>
          </p:cNvPr>
          <p:cNvSpPr/>
          <p:nvPr/>
        </p:nvSpPr>
        <p:spPr>
          <a:xfrm>
            <a:off x="1285875" y="4876801"/>
            <a:ext cx="1019175" cy="561974"/>
          </a:xfrm>
          <a:prstGeom prst="roundRect">
            <a:avLst>
              <a:gd name="adj" fmla="val 50000"/>
            </a:avLst>
          </a:prstGeom>
          <a:solidFill>
            <a:srgbClr val="00A7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복학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42345C9-B48D-4EBA-9C7E-9758A49ABE26}"/>
              </a:ext>
            </a:extLst>
          </p:cNvPr>
          <p:cNvSpPr txBox="1"/>
          <p:nvPr/>
        </p:nvSpPr>
        <p:spPr>
          <a:xfrm>
            <a:off x="2781300" y="4572685"/>
            <a:ext cx="6096000" cy="11465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>
              <a:lnSpc>
                <a:spcPct val="130000"/>
              </a:lnSpc>
              <a:defRPr b="1">
                <a:latin typeface="나눔스퀘어라운드 Bold" panose="020B0600000101010101" pitchFamily="50" charset="-127"/>
                <a:ea typeface="나눔스퀘어라운드 Bold" panose="020B0600000101010101" pitchFamily="50" charset="-127"/>
              </a:defRPr>
            </a:lvl1pPr>
          </a:lstStyle>
          <a:p>
            <a:r>
              <a:rPr lang="ko-KR" altLang="en-US" dirty="0"/>
              <a:t>매 학기 시작 </a:t>
            </a:r>
            <a:r>
              <a:rPr lang="en-US" altLang="ko-KR" dirty="0"/>
              <a:t>1</a:t>
            </a:r>
            <a:r>
              <a:rPr lang="ko-KR" altLang="en-US" dirty="0"/>
              <a:t>개월 전 신청 가능</a:t>
            </a:r>
            <a:endParaRPr lang="en-US" altLang="ko-KR" dirty="0"/>
          </a:p>
          <a:p>
            <a:r>
              <a:rPr lang="ko-KR" altLang="en-US" dirty="0"/>
              <a:t>학교 홈페이지 공지사항 수시 참고</a:t>
            </a:r>
            <a:endParaRPr lang="en-US" altLang="ko-KR" dirty="0"/>
          </a:p>
          <a:p>
            <a:r>
              <a:rPr lang="en-US" altLang="ko-KR" dirty="0">
                <a:solidFill>
                  <a:srgbClr val="C00000"/>
                </a:solidFill>
              </a:rPr>
              <a:t>※ </a:t>
            </a:r>
            <a:r>
              <a:rPr lang="ko-KR" altLang="en-US" dirty="0">
                <a:solidFill>
                  <a:srgbClr val="C00000"/>
                </a:solidFill>
              </a:rPr>
              <a:t>수강신청 등 학사일정에 차질 없도록 기간 엄수</a:t>
            </a:r>
            <a:endParaRPr lang="en-US" altLang="ko-KR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917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B65E9649-EA9B-4B1E-B21F-4913F5D2BD81}"/>
              </a:ext>
            </a:extLst>
          </p:cNvPr>
          <p:cNvSpPr/>
          <p:nvPr/>
        </p:nvSpPr>
        <p:spPr>
          <a:xfrm>
            <a:off x="334963" y="549275"/>
            <a:ext cx="11522075" cy="5940425"/>
          </a:xfrm>
          <a:prstGeom prst="roundRect">
            <a:avLst>
              <a:gd name="adj" fmla="val 74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598342E-E1F6-4CEA-860F-7018FE2CA0D1}"/>
              </a:ext>
            </a:extLst>
          </p:cNvPr>
          <p:cNvGrpSpPr/>
          <p:nvPr/>
        </p:nvGrpSpPr>
        <p:grpSpPr>
          <a:xfrm>
            <a:off x="10095600" y="6171470"/>
            <a:ext cx="1496325" cy="318230"/>
            <a:chOff x="884925" y="769291"/>
            <a:chExt cx="3091926" cy="657574"/>
          </a:xfrm>
        </p:grpSpPr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4D1A9377-B4F2-46E4-B18F-0E6460FC75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76" b="36849" l="25879" r="76074">
                          <a14:foregroundMark x1="27051" y1="14974" x2="28809" y2="23958"/>
                          <a14:foregroundMark x1="39063" y1="18880" x2="41309" y2="25521"/>
                          <a14:foregroundMark x1="41309" y1="25521" x2="41211" y2="29688"/>
                          <a14:foregroundMark x1="37109" y1="15885" x2="40039" y2="25130"/>
                          <a14:foregroundMark x1="62500" y1="18490" x2="63184" y2="26953"/>
                          <a14:foregroundMark x1="71094" y1="10026" x2="71875" y2="21224"/>
                          <a14:foregroundMark x1="73828" y1="13021" x2="74219" y2="22526"/>
                          <a14:foregroundMark x1="70117" y1="23047" x2="73633" y2="26042"/>
                          <a14:foregroundMark x1="60840" y1="12370" x2="60840" y2="27474"/>
                          <a14:foregroundMark x1="60840" y1="27474" x2="61816" y2="32292"/>
                          <a14:foregroundMark x1="43457" y1="29167" x2="40625" y2="33203"/>
                          <a14:foregroundMark x1="27441" y1="10286" x2="30273" y2="22005"/>
                          <a14:foregroundMark x1="25879" y1="22005" x2="30566" y2="25521"/>
                          <a14:foregroundMark x1="30566" y1="25521" x2="32324" y2="24609"/>
                          <a14:foregroundMark x1="75586" y1="9635" x2="76074" y2="221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2" r="19394" b="58926"/>
            <a:stretch/>
          </p:blipFill>
          <p:spPr>
            <a:xfrm>
              <a:off x="884925" y="769291"/>
              <a:ext cx="1256502" cy="657574"/>
            </a:xfrm>
            <a:prstGeom prst="rect">
              <a:avLst/>
            </a:prstGeom>
          </p:spPr>
        </p:pic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B7D00E68-5729-4DB2-A587-4BB02674645B}"/>
                </a:ext>
              </a:extLst>
            </p:cNvPr>
            <p:cNvGrpSpPr/>
            <p:nvPr/>
          </p:nvGrpSpPr>
          <p:grpSpPr>
            <a:xfrm>
              <a:off x="2203009" y="876742"/>
              <a:ext cx="1773842" cy="351044"/>
              <a:chOff x="-1084402" y="5238300"/>
              <a:chExt cx="4525768" cy="895652"/>
            </a:xfrm>
          </p:grpSpPr>
          <p:sp>
            <p:nvSpPr>
              <p:cNvPr id="24" name="Freeform 5">
                <a:extLst>
                  <a:ext uri="{FF2B5EF4-FFF2-40B4-BE49-F238E27FC236}">
                    <a16:creationId xmlns:a16="http://schemas.microsoft.com/office/drawing/2014/main" id="{2E246C1E-8913-4627-8401-43A9509D717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084402" y="5570777"/>
                <a:ext cx="868513" cy="563175"/>
              </a:xfrm>
              <a:custGeom>
                <a:avLst/>
                <a:gdLst>
                  <a:gd name="T0" fmla="*/ 0 w 333"/>
                  <a:gd name="T1" fmla="*/ 35 h 214"/>
                  <a:gd name="T2" fmla="*/ 140 w 333"/>
                  <a:gd name="T3" fmla="*/ 35 h 214"/>
                  <a:gd name="T4" fmla="*/ 140 w 333"/>
                  <a:gd name="T5" fmla="*/ 65 h 214"/>
                  <a:gd name="T6" fmla="*/ 49 w 333"/>
                  <a:gd name="T7" fmla="*/ 139 h 214"/>
                  <a:gd name="T8" fmla="*/ 158 w 333"/>
                  <a:gd name="T9" fmla="*/ 214 h 214"/>
                  <a:gd name="T10" fmla="*/ 171 w 333"/>
                  <a:gd name="T11" fmla="*/ 214 h 214"/>
                  <a:gd name="T12" fmla="*/ 280 w 333"/>
                  <a:gd name="T13" fmla="*/ 139 h 214"/>
                  <a:gd name="T14" fmla="*/ 192 w 333"/>
                  <a:gd name="T15" fmla="*/ 66 h 214"/>
                  <a:gd name="T16" fmla="*/ 192 w 333"/>
                  <a:gd name="T17" fmla="*/ 35 h 214"/>
                  <a:gd name="T18" fmla="*/ 333 w 333"/>
                  <a:gd name="T19" fmla="*/ 35 h 214"/>
                  <a:gd name="T20" fmla="*/ 333 w 333"/>
                  <a:gd name="T21" fmla="*/ 0 h 214"/>
                  <a:gd name="T22" fmla="*/ 0 w 333"/>
                  <a:gd name="T23" fmla="*/ 0 h 214"/>
                  <a:gd name="T24" fmla="*/ 0 w 333"/>
                  <a:gd name="T25" fmla="*/ 35 h 214"/>
                  <a:gd name="T26" fmla="*/ 229 w 333"/>
                  <a:gd name="T27" fmla="*/ 139 h 214"/>
                  <a:gd name="T28" fmla="*/ 164 w 333"/>
                  <a:gd name="T29" fmla="*/ 178 h 214"/>
                  <a:gd name="T30" fmla="*/ 100 w 333"/>
                  <a:gd name="T31" fmla="*/ 139 h 214"/>
                  <a:gd name="T32" fmla="*/ 164 w 333"/>
                  <a:gd name="T33" fmla="*/ 100 h 214"/>
                  <a:gd name="T34" fmla="*/ 229 w 333"/>
                  <a:gd name="T35" fmla="*/ 139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33" h="214">
                    <a:moveTo>
                      <a:pt x="0" y="35"/>
                    </a:moveTo>
                    <a:cubicBezTo>
                      <a:pt x="140" y="35"/>
                      <a:pt x="140" y="35"/>
                      <a:pt x="140" y="35"/>
                    </a:cubicBezTo>
                    <a:cubicBezTo>
                      <a:pt x="140" y="65"/>
                      <a:pt x="140" y="65"/>
                      <a:pt x="140" y="65"/>
                    </a:cubicBezTo>
                    <a:cubicBezTo>
                      <a:pt x="91" y="71"/>
                      <a:pt x="49" y="102"/>
                      <a:pt x="49" y="139"/>
                    </a:cubicBezTo>
                    <a:cubicBezTo>
                      <a:pt x="49" y="181"/>
                      <a:pt x="102" y="214"/>
                      <a:pt x="158" y="214"/>
                    </a:cubicBezTo>
                    <a:cubicBezTo>
                      <a:pt x="171" y="214"/>
                      <a:pt x="171" y="214"/>
                      <a:pt x="171" y="214"/>
                    </a:cubicBezTo>
                    <a:cubicBezTo>
                      <a:pt x="227" y="214"/>
                      <a:pt x="280" y="181"/>
                      <a:pt x="280" y="139"/>
                    </a:cubicBezTo>
                    <a:cubicBezTo>
                      <a:pt x="280" y="103"/>
                      <a:pt x="240" y="73"/>
                      <a:pt x="192" y="66"/>
                    </a:cubicBezTo>
                    <a:cubicBezTo>
                      <a:pt x="192" y="35"/>
                      <a:pt x="192" y="35"/>
                      <a:pt x="192" y="35"/>
                    </a:cubicBezTo>
                    <a:cubicBezTo>
                      <a:pt x="333" y="35"/>
                      <a:pt x="333" y="35"/>
                      <a:pt x="333" y="35"/>
                    </a:cubicBezTo>
                    <a:cubicBezTo>
                      <a:pt x="333" y="0"/>
                      <a:pt x="333" y="0"/>
                      <a:pt x="33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5"/>
                    </a:lnTo>
                    <a:close/>
                    <a:moveTo>
                      <a:pt x="229" y="139"/>
                    </a:moveTo>
                    <a:cubicBezTo>
                      <a:pt x="229" y="162"/>
                      <a:pt x="195" y="178"/>
                      <a:pt x="164" y="178"/>
                    </a:cubicBezTo>
                    <a:cubicBezTo>
                      <a:pt x="133" y="178"/>
                      <a:pt x="100" y="162"/>
                      <a:pt x="100" y="139"/>
                    </a:cubicBezTo>
                    <a:cubicBezTo>
                      <a:pt x="100" y="116"/>
                      <a:pt x="133" y="100"/>
                      <a:pt x="164" y="100"/>
                    </a:cubicBezTo>
                    <a:cubicBezTo>
                      <a:pt x="195" y="100"/>
                      <a:pt x="229" y="116"/>
                      <a:pt x="229" y="13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5" name="Rectangle 6">
                <a:extLst>
                  <a:ext uri="{FF2B5EF4-FFF2-40B4-BE49-F238E27FC236}">
                    <a16:creationId xmlns:a16="http://schemas.microsoft.com/office/drawing/2014/main" id="{FE075EF4-D710-4B9C-A201-40CE3C32C0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4060" y="5282404"/>
                <a:ext cx="122135" cy="346048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6" name="Freeform 7">
                <a:extLst>
                  <a:ext uri="{FF2B5EF4-FFF2-40B4-BE49-F238E27FC236}">
                    <a16:creationId xmlns:a16="http://schemas.microsoft.com/office/drawing/2014/main" id="{F4C0AA2F-C0F9-4061-AA09-FDD93F6FF7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9116" y="5665770"/>
                <a:ext cx="685311" cy="390152"/>
              </a:xfrm>
              <a:custGeom>
                <a:avLst/>
                <a:gdLst>
                  <a:gd name="T0" fmla="*/ 0 w 263"/>
                  <a:gd name="T1" fmla="*/ 36 h 148"/>
                  <a:gd name="T2" fmla="*/ 216 w 263"/>
                  <a:gd name="T3" fmla="*/ 36 h 148"/>
                  <a:gd name="T4" fmla="*/ 216 w 263"/>
                  <a:gd name="T5" fmla="*/ 57 h 148"/>
                  <a:gd name="T6" fmla="*/ 0 w 263"/>
                  <a:gd name="T7" fmla="*/ 57 h 148"/>
                  <a:gd name="T8" fmla="*/ 0 w 263"/>
                  <a:gd name="T9" fmla="*/ 122 h 148"/>
                  <a:gd name="T10" fmla="*/ 7 w 263"/>
                  <a:gd name="T11" fmla="*/ 142 h 148"/>
                  <a:gd name="T12" fmla="*/ 28 w 263"/>
                  <a:gd name="T13" fmla="*/ 148 h 148"/>
                  <a:gd name="T14" fmla="*/ 263 w 263"/>
                  <a:gd name="T15" fmla="*/ 148 h 148"/>
                  <a:gd name="T16" fmla="*/ 263 w 263"/>
                  <a:gd name="T17" fmla="*/ 113 h 148"/>
                  <a:gd name="T18" fmla="*/ 49 w 263"/>
                  <a:gd name="T19" fmla="*/ 113 h 148"/>
                  <a:gd name="T20" fmla="*/ 49 w 263"/>
                  <a:gd name="T21" fmla="*/ 91 h 148"/>
                  <a:gd name="T22" fmla="*/ 263 w 263"/>
                  <a:gd name="T23" fmla="*/ 91 h 148"/>
                  <a:gd name="T24" fmla="*/ 263 w 263"/>
                  <a:gd name="T25" fmla="*/ 0 h 148"/>
                  <a:gd name="T26" fmla="*/ 0 w 263"/>
                  <a:gd name="T27" fmla="*/ 0 h 148"/>
                  <a:gd name="T28" fmla="*/ 0 w 263"/>
                  <a:gd name="T29" fmla="*/ 36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3" h="148">
                    <a:moveTo>
                      <a:pt x="0" y="36"/>
                    </a:moveTo>
                    <a:cubicBezTo>
                      <a:pt x="216" y="36"/>
                      <a:pt x="216" y="36"/>
                      <a:pt x="216" y="36"/>
                    </a:cubicBezTo>
                    <a:cubicBezTo>
                      <a:pt x="216" y="57"/>
                      <a:pt x="216" y="57"/>
                      <a:pt x="216" y="5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122"/>
                      <a:pt x="0" y="122"/>
                      <a:pt x="0" y="122"/>
                    </a:cubicBezTo>
                    <a:cubicBezTo>
                      <a:pt x="0" y="131"/>
                      <a:pt x="3" y="138"/>
                      <a:pt x="7" y="142"/>
                    </a:cubicBezTo>
                    <a:cubicBezTo>
                      <a:pt x="12" y="146"/>
                      <a:pt x="19" y="148"/>
                      <a:pt x="28" y="148"/>
                    </a:cubicBezTo>
                    <a:cubicBezTo>
                      <a:pt x="263" y="148"/>
                      <a:pt x="263" y="148"/>
                      <a:pt x="263" y="148"/>
                    </a:cubicBezTo>
                    <a:cubicBezTo>
                      <a:pt x="263" y="113"/>
                      <a:pt x="263" y="113"/>
                      <a:pt x="263" y="113"/>
                    </a:cubicBezTo>
                    <a:cubicBezTo>
                      <a:pt x="49" y="113"/>
                      <a:pt x="49" y="113"/>
                      <a:pt x="49" y="113"/>
                    </a:cubicBezTo>
                    <a:cubicBezTo>
                      <a:pt x="49" y="91"/>
                      <a:pt x="49" y="91"/>
                      <a:pt x="49" y="91"/>
                    </a:cubicBezTo>
                    <a:cubicBezTo>
                      <a:pt x="263" y="91"/>
                      <a:pt x="263" y="91"/>
                      <a:pt x="263" y="91"/>
                    </a:cubicBezTo>
                    <a:cubicBezTo>
                      <a:pt x="263" y="0"/>
                      <a:pt x="263" y="0"/>
                      <a:pt x="26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7" name="Freeform 8">
                <a:extLst>
                  <a:ext uri="{FF2B5EF4-FFF2-40B4-BE49-F238E27FC236}">
                    <a16:creationId xmlns:a16="http://schemas.microsoft.com/office/drawing/2014/main" id="{D7DA6706-651D-4E93-AC46-9C61650BA8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866" y="5282404"/>
                <a:ext cx="244269" cy="420685"/>
              </a:xfrm>
              <a:custGeom>
                <a:avLst/>
                <a:gdLst>
                  <a:gd name="T0" fmla="*/ 36 w 72"/>
                  <a:gd name="T1" fmla="*/ 0 h 124"/>
                  <a:gd name="T2" fmla="*/ 0 w 72"/>
                  <a:gd name="T3" fmla="*/ 0 h 124"/>
                  <a:gd name="T4" fmla="*/ 0 w 72"/>
                  <a:gd name="T5" fmla="*/ 124 h 124"/>
                  <a:gd name="T6" fmla="*/ 36 w 72"/>
                  <a:gd name="T7" fmla="*/ 124 h 124"/>
                  <a:gd name="T8" fmla="*/ 36 w 72"/>
                  <a:gd name="T9" fmla="*/ 65 h 124"/>
                  <a:gd name="T10" fmla="*/ 72 w 72"/>
                  <a:gd name="T11" fmla="*/ 65 h 124"/>
                  <a:gd name="T12" fmla="*/ 72 w 72"/>
                  <a:gd name="T13" fmla="*/ 37 h 124"/>
                  <a:gd name="T14" fmla="*/ 36 w 72"/>
                  <a:gd name="T15" fmla="*/ 37 h 124"/>
                  <a:gd name="T16" fmla="*/ 36 w 72"/>
                  <a:gd name="T17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124">
                    <a:moveTo>
                      <a:pt x="36" y="0"/>
                    </a:moveTo>
                    <a:lnTo>
                      <a:pt x="0" y="0"/>
                    </a:lnTo>
                    <a:lnTo>
                      <a:pt x="0" y="124"/>
                    </a:lnTo>
                    <a:lnTo>
                      <a:pt x="36" y="124"/>
                    </a:lnTo>
                    <a:lnTo>
                      <a:pt x="36" y="65"/>
                    </a:lnTo>
                    <a:lnTo>
                      <a:pt x="72" y="65"/>
                    </a:lnTo>
                    <a:lnTo>
                      <a:pt x="72" y="37"/>
                    </a:lnTo>
                    <a:lnTo>
                      <a:pt x="36" y="37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8" name="Freeform 9">
                <a:extLst>
                  <a:ext uri="{FF2B5EF4-FFF2-40B4-BE49-F238E27FC236}">
                    <a16:creationId xmlns:a16="http://schemas.microsoft.com/office/drawing/2014/main" id="{0A30703C-D06F-441A-8A73-BBA4B397E6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5941" y="5740408"/>
                <a:ext cx="709060" cy="318907"/>
              </a:xfrm>
              <a:custGeom>
                <a:avLst/>
                <a:gdLst>
                  <a:gd name="T0" fmla="*/ 0 w 209"/>
                  <a:gd name="T1" fmla="*/ 28 h 94"/>
                  <a:gd name="T2" fmla="*/ 173 w 209"/>
                  <a:gd name="T3" fmla="*/ 28 h 94"/>
                  <a:gd name="T4" fmla="*/ 173 w 209"/>
                  <a:gd name="T5" fmla="*/ 94 h 94"/>
                  <a:gd name="T6" fmla="*/ 209 w 209"/>
                  <a:gd name="T7" fmla="*/ 94 h 94"/>
                  <a:gd name="T8" fmla="*/ 209 w 209"/>
                  <a:gd name="T9" fmla="*/ 0 h 94"/>
                  <a:gd name="T10" fmla="*/ 0 w 209"/>
                  <a:gd name="T11" fmla="*/ 0 h 94"/>
                  <a:gd name="T12" fmla="*/ 0 w 209"/>
                  <a:gd name="T13" fmla="*/ 28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9" h="94">
                    <a:moveTo>
                      <a:pt x="0" y="28"/>
                    </a:moveTo>
                    <a:lnTo>
                      <a:pt x="173" y="28"/>
                    </a:lnTo>
                    <a:lnTo>
                      <a:pt x="173" y="94"/>
                    </a:lnTo>
                    <a:lnTo>
                      <a:pt x="209" y="94"/>
                    </a:lnTo>
                    <a:lnTo>
                      <a:pt x="209" y="0"/>
                    </a:lnTo>
                    <a:lnTo>
                      <a:pt x="0" y="0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9" name="Freeform 10">
                <a:extLst>
                  <a:ext uri="{FF2B5EF4-FFF2-40B4-BE49-F238E27FC236}">
                    <a16:creationId xmlns:a16="http://schemas.microsoft.com/office/drawing/2014/main" id="{D965B6FB-2C1E-43E9-9772-64DBCC6C85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97555" y="5238300"/>
                <a:ext cx="590318" cy="447826"/>
              </a:xfrm>
              <a:custGeom>
                <a:avLst/>
                <a:gdLst>
                  <a:gd name="T0" fmla="*/ 24 w 226"/>
                  <a:gd name="T1" fmla="*/ 99 h 171"/>
                  <a:gd name="T2" fmla="*/ 52 w 226"/>
                  <a:gd name="T3" fmla="*/ 152 h 171"/>
                  <a:gd name="T4" fmla="*/ 115 w 226"/>
                  <a:gd name="T5" fmla="*/ 171 h 171"/>
                  <a:gd name="T6" fmla="*/ 177 w 226"/>
                  <a:gd name="T7" fmla="*/ 152 h 171"/>
                  <a:gd name="T8" fmla="*/ 205 w 226"/>
                  <a:gd name="T9" fmla="*/ 99 h 171"/>
                  <a:gd name="T10" fmla="*/ 200 w 226"/>
                  <a:gd name="T11" fmla="*/ 80 h 171"/>
                  <a:gd name="T12" fmla="*/ 189 w 226"/>
                  <a:gd name="T13" fmla="*/ 64 h 171"/>
                  <a:gd name="T14" fmla="*/ 226 w 226"/>
                  <a:gd name="T15" fmla="*/ 64 h 171"/>
                  <a:gd name="T16" fmla="*/ 226 w 226"/>
                  <a:gd name="T17" fmla="*/ 29 h 171"/>
                  <a:gd name="T18" fmla="*/ 139 w 226"/>
                  <a:gd name="T19" fmla="*/ 29 h 171"/>
                  <a:gd name="T20" fmla="*/ 139 w 226"/>
                  <a:gd name="T21" fmla="*/ 0 h 171"/>
                  <a:gd name="T22" fmla="*/ 89 w 226"/>
                  <a:gd name="T23" fmla="*/ 0 h 171"/>
                  <a:gd name="T24" fmla="*/ 89 w 226"/>
                  <a:gd name="T25" fmla="*/ 29 h 171"/>
                  <a:gd name="T26" fmla="*/ 0 w 226"/>
                  <a:gd name="T27" fmla="*/ 29 h 171"/>
                  <a:gd name="T28" fmla="*/ 0 w 226"/>
                  <a:gd name="T29" fmla="*/ 64 h 171"/>
                  <a:gd name="T30" fmla="*/ 40 w 226"/>
                  <a:gd name="T31" fmla="*/ 64 h 171"/>
                  <a:gd name="T32" fmla="*/ 28 w 226"/>
                  <a:gd name="T33" fmla="*/ 80 h 171"/>
                  <a:gd name="T34" fmla="*/ 24 w 226"/>
                  <a:gd name="T35" fmla="*/ 99 h 171"/>
                  <a:gd name="T36" fmla="*/ 83 w 226"/>
                  <a:gd name="T37" fmla="*/ 74 h 171"/>
                  <a:gd name="T38" fmla="*/ 114 w 226"/>
                  <a:gd name="T39" fmla="*/ 64 h 171"/>
                  <a:gd name="T40" fmla="*/ 145 w 226"/>
                  <a:gd name="T41" fmla="*/ 74 h 171"/>
                  <a:gd name="T42" fmla="*/ 159 w 226"/>
                  <a:gd name="T43" fmla="*/ 100 h 171"/>
                  <a:gd name="T44" fmla="*/ 145 w 226"/>
                  <a:gd name="T45" fmla="*/ 125 h 171"/>
                  <a:gd name="T46" fmla="*/ 114 w 226"/>
                  <a:gd name="T47" fmla="*/ 136 h 171"/>
                  <a:gd name="T48" fmla="*/ 83 w 226"/>
                  <a:gd name="T49" fmla="*/ 125 h 171"/>
                  <a:gd name="T50" fmla="*/ 70 w 226"/>
                  <a:gd name="T51" fmla="*/ 100 h 171"/>
                  <a:gd name="T52" fmla="*/ 83 w 226"/>
                  <a:gd name="T53" fmla="*/ 74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6" h="171">
                    <a:moveTo>
                      <a:pt x="24" y="99"/>
                    </a:moveTo>
                    <a:cubicBezTo>
                      <a:pt x="24" y="120"/>
                      <a:pt x="34" y="138"/>
                      <a:pt x="52" y="152"/>
                    </a:cubicBezTo>
                    <a:cubicBezTo>
                      <a:pt x="70" y="165"/>
                      <a:pt x="91" y="171"/>
                      <a:pt x="115" y="171"/>
                    </a:cubicBezTo>
                    <a:cubicBezTo>
                      <a:pt x="140" y="171"/>
                      <a:pt x="160" y="165"/>
                      <a:pt x="177" y="152"/>
                    </a:cubicBezTo>
                    <a:cubicBezTo>
                      <a:pt x="196" y="138"/>
                      <a:pt x="205" y="120"/>
                      <a:pt x="205" y="99"/>
                    </a:cubicBezTo>
                    <a:cubicBezTo>
                      <a:pt x="205" y="92"/>
                      <a:pt x="203" y="86"/>
                      <a:pt x="200" y="80"/>
                    </a:cubicBezTo>
                    <a:cubicBezTo>
                      <a:pt x="198" y="74"/>
                      <a:pt x="194" y="69"/>
                      <a:pt x="189" y="64"/>
                    </a:cubicBezTo>
                    <a:cubicBezTo>
                      <a:pt x="226" y="64"/>
                      <a:pt x="226" y="64"/>
                      <a:pt x="226" y="64"/>
                    </a:cubicBezTo>
                    <a:cubicBezTo>
                      <a:pt x="226" y="29"/>
                      <a:pt x="226" y="29"/>
                      <a:pt x="226" y="29"/>
                    </a:cubicBezTo>
                    <a:cubicBezTo>
                      <a:pt x="139" y="29"/>
                      <a:pt x="139" y="29"/>
                      <a:pt x="139" y="29"/>
                    </a:cubicBezTo>
                    <a:cubicBezTo>
                      <a:pt x="139" y="0"/>
                      <a:pt x="139" y="0"/>
                      <a:pt x="13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29"/>
                      <a:pt x="89" y="29"/>
                      <a:pt x="89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40" y="64"/>
                      <a:pt x="40" y="64"/>
                      <a:pt x="40" y="64"/>
                    </a:cubicBezTo>
                    <a:cubicBezTo>
                      <a:pt x="35" y="69"/>
                      <a:pt x="31" y="74"/>
                      <a:pt x="28" y="80"/>
                    </a:cubicBezTo>
                    <a:cubicBezTo>
                      <a:pt x="26" y="86"/>
                      <a:pt x="24" y="92"/>
                      <a:pt x="24" y="99"/>
                    </a:cubicBezTo>
                    <a:close/>
                    <a:moveTo>
                      <a:pt x="83" y="74"/>
                    </a:moveTo>
                    <a:cubicBezTo>
                      <a:pt x="92" y="67"/>
                      <a:pt x="103" y="64"/>
                      <a:pt x="114" y="64"/>
                    </a:cubicBezTo>
                    <a:cubicBezTo>
                      <a:pt x="126" y="64"/>
                      <a:pt x="136" y="67"/>
                      <a:pt x="145" y="74"/>
                    </a:cubicBezTo>
                    <a:cubicBezTo>
                      <a:pt x="154" y="81"/>
                      <a:pt x="159" y="90"/>
                      <a:pt x="159" y="100"/>
                    </a:cubicBezTo>
                    <a:cubicBezTo>
                      <a:pt x="159" y="110"/>
                      <a:pt x="154" y="118"/>
                      <a:pt x="145" y="125"/>
                    </a:cubicBezTo>
                    <a:cubicBezTo>
                      <a:pt x="136" y="133"/>
                      <a:pt x="126" y="136"/>
                      <a:pt x="114" y="136"/>
                    </a:cubicBezTo>
                    <a:cubicBezTo>
                      <a:pt x="103" y="136"/>
                      <a:pt x="92" y="133"/>
                      <a:pt x="83" y="125"/>
                    </a:cubicBezTo>
                    <a:cubicBezTo>
                      <a:pt x="75" y="118"/>
                      <a:pt x="70" y="110"/>
                      <a:pt x="70" y="100"/>
                    </a:cubicBezTo>
                    <a:cubicBezTo>
                      <a:pt x="70" y="90"/>
                      <a:pt x="75" y="81"/>
                      <a:pt x="83" y="7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0" name="Freeform 11">
                <a:extLst>
                  <a:ext uri="{FF2B5EF4-FFF2-40B4-BE49-F238E27FC236}">
                    <a16:creationId xmlns:a16="http://schemas.microsoft.com/office/drawing/2014/main" id="{0498EC65-DDE9-4D0B-A6B9-B07DC67296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0261" y="5282405"/>
                <a:ext cx="329084" cy="776910"/>
              </a:xfrm>
              <a:custGeom>
                <a:avLst/>
                <a:gdLst>
                  <a:gd name="T0" fmla="*/ 63 w 97"/>
                  <a:gd name="T1" fmla="*/ 74 h 229"/>
                  <a:gd name="T2" fmla="*/ 33 w 97"/>
                  <a:gd name="T3" fmla="*/ 74 h 229"/>
                  <a:gd name="T4" fmla="*/ 33 w 97"/>
                  <a:gd name="T5" fmla="*/ 0 h 229"/>
                  <a:gd name="T6" fmla="*/ 0 w 97"/>
                  <a:gd name="T7" fmla="*/ 0 h 229"/>
                  <a:gd name="T8" fmla="*/ 0 w 97"/>
                  <a:gd name="T9" fmla="*/ 229 h 229"/>
                  <a:gd name="T10" fmla="*/ 33 w 97"/>
                  <a:gd name="T11" fmla="*/ 229 h 229"/>
                  <a:gd name="T12" fmla="*/ 33 w 97"/>
                  <a:gd name="T13" fmla="*/ 102 h 229"/>
                  <a:gd name="T14" fmla="*/ 63 w 97"/>
                  <a:gd name="T15" fmla="*/ 102 h 229"/>
                  <a:gd name="T16" fmla="*/ 63 w 97"/>
                  <a:gd name="T17" fmla="*/ 229 h 229"/>
                  <a:gd name="T18" fmla="*/ 97 w 97"/>
                  <a:gd name="T19" fmla="*/ 229 h 229"/>
                  <a:gd name="T20" fmla="*/ 97 w 97"/>
                  <a:gd name="T21" fmla="*/ 0 h 229"/>
                  <a:gd name="T22" fmla="*/ 63 w 97"/>
                  <a:gd name="T23" fmla="*/ 0 h 229"/>
                  <a:gd name="T24" fmla="*/ 63 w 97"/>
                  <a:gd name="T25" fmla="*/ 74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7" h="229">
                    <a:moveTo>
                      <a:pt x="63" y="74"/>
                    </a:moveTo>
                    <a:lnTo>
                      <a:pt x="33" y="74"/>
                    </a:lnTo>
                    <a:lnTo>
                      <a:pt x="33" y="0"/>
                    </a:lnTo>
                    <a:lnTo>
                      <a:pt x="0" y="0"/>
                    </a:lnTo>
                    <a:lnTo>
                      <a:pt x="0" y="229"/>
                    </a:lnTo>
                    <a:lnTo>
                      <a:pt x="33" y="229"/>
                    </a:lnTo>
                    <a:lnTo>
                      <a:pt x="33" y="102"/>
                    </a:lnTo>
                    <a:lnTo>
                      <a:pt x="63" y="102"/>
                    </a:lnTo>
                    <a:lnTo>
                      <a:pt x="63" y="229"/>
                    </a:lnTo>
                    <a:lnTo>
                      <a:pt x="97" y="229"/>
                    </a:lnTo>
                    <a:lnTo>
                      <a:pt x="97" y="0"/>
                    </a:lnTo>
                    <a:lnTo>
                      <a:pt x="63" y="0"/>
                    </a:lnTo>
                    <a:lnTo>
                      <a:pt x="63" y="7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1" name="Freeform 12">
                <a:extLst>
                  <a:ext uri="{FF2B5EF4-FFF2-40B4-BE49-F238E27FC236}">
                    <a16:creationId xmlns:a16="http://schemas.microsoft.com/office/drawing/2014/main" id="{FECA8C8F-C0E8-49A6-AE25-6FC79AE629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863" y="5282404"/>
                <a:ext cx="386760" cy="576746"/>
              </a:xfrm>
              <a:custGeom>
                <a:avLst/>
                <a:gdLst>
                  <a:gd name="T0" fmla="*/ 46 w 148"/>
                  <a:gd name="T1" fmla="*/ 36 h 219"/>
                  <a:gd name="T2" fmla="*/ 141 w 148"/>
                  <a:gd name="T3" fmla="*/ 36 h 219"/>
                  <a:gd name="T4" fmla="*/ 141 w 148"/>
                  <a:gd name="T5" fmla="*/ 0 h 219"/>
                  <a:gd name="T6" fmla="*/ 0 w 148"/>
                  <a:gd name="T7" fmla="*/ 0 h 219"/>
                  <a:gd name="T8" fmla="*/ 0 w 148"/>
                  <a:gd name="T9" fmla="*/ 196 h 219"/>
                  <a:gd name="T10" fmla="*/ 9 w 148"/>
                  <a:gd name="T11" fmla="*/ 215 h 219"/>
                  <a:gd name="T12" fmla="*/ 29 w 148"/>
                  <a:gd name="T13" fmla="*/ 219 h 219"/>
                  <a:gd name="T14" fmla="*/ 148 w 148"/>
                  <a:gd name="T15" fmla="*/ 219 h 219"/>
                  <a:gd name="T16" fmla="*/ 148 w 148"/>
                  <a:gd name="T17" fmla="*/ 182 h 219"/>
                  <a:gd name="T18" fmla="*/ 46 w 148"/>
                  <a:gd name="T19" fmla="*/ 182 h 219"/>
                  <a:gd name="T20" fmla="*/ 46 w 148"/>
                  <a:gd name="T21" fmla="*/ 36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8" h="219">
                    <a:moveTo>
                      <a:pt x="46" y="36"/>
                    </a:moveTo>
                    <a:cubicBezTo>
                      <a:pt x="141" y="36"/>
                      <a:pt x="141" y="36"/>
                      <a:pt x="141" y="36"/>
                    </a:cubicBezTo>
                    <a:cubicBezTo>
                      <a:pt x="141" y="0"/>
                      <a:pt x="141" y="0"/>
                      <a:pt x="14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0" y="205"/>
                      <a:pt x="3" y="211"/>
                      <a:pt x="9" y="215"/>
                    </a:cubicBezTo>
                    <a:cubicBezTo>
                      <a:pt x="13" y="217"/>
                      <a:pt x="20" y="219"/>
                      <a:pt x="29" y="219"/>
                    </a:cubicBezTo>
                    <a:cubicBezTo>
                      <a:pt x="148" y="219"/>
                      <a:pt x="148" y="219"/>
                      <a:pt x="148" y="219"/>
                    </a:cubicBezTo>
                    <a:cubicBezTo>
                      <a:pt x="148" y="182"/>
                      <a:pt x="148" y="182"/>
                      <a:pt x="148" y="182"/>
                    </a:cubicBezTo>
                    <a:cubicBezTo>
                      <a:pt x="46" y="182"/>
                      <a:pt x="46" y="182"/>
                      <a:pt x="46" y="182"/>
                    </a:cubicBezTo>
                    <a:lnTo>
                      <a:pt x="46" y="3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2" name="Freeform 13">
                <a:extLst>
                  <a:ext uri="{FF2B5EF4-FFF2-40B4-BE49-F238E27FC236}">
                    <a16:creationId xmlns:a16="http://schemas.microsoft.com/office/drawing/2014/main" id="{1511C074-712F-4197-8F1D-BC7FCF079E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1773" y="5282404"/>
                <a:ext cx="668348" cy="559783"/>
              </a:xfrm>
              <a:custGeom>
                <a:avLst/>
                <a:gdLst>
                  <a:gd name="T0" fmla="*/ 162 w 197"/>
                  <a:gd name="T1" fmla="*/ 165 h 165"/>
                  <a:gd name="T2" fmla="*/ 197 w 197"/>
                  <a:gd name="T3" fmla="*/ 165 h 165"/>
                  <a:gd name="T4" fmla="*/ 197 w 197"/>
                  <a:gd name="T5" fmla="*/ 0 h 165"/>
                  <a:gd name="T6" fmla="*/ 0 w 197"/>
                  <a:gd name="T7" fmla="*/ 0 h 165"/>
                  <a:gd name="T8" fmla="*/ 0 w 197"/>
                  <a:gd name="T9" fmla="*/ 28 h 165"/>
                  <a:gd name="T10" fmla="*/ 162 w 197"/>
                  <a:gd name="T11" fmla="*/ 28 h 165"/>
                  <a:gd name="T12" fmla="*/ 162 w 197"/>
                  <a:gd name="T13" fmla="*/ 16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7" h="165">
                    <a:moveTo>
                      <a:pt x="162" y="165"/>
                    </a:moveTo>
                    <a:lnTo>
                      <a:pt x="197" y="165"/>
                    </a:lnTo>
                    <a:lnTo>
                      <a:pt x="197" y="0"/>
                    </a:lnTo>
                    <a:lnTo>
                      <a:pt x="0" y="0"/>
                    </a:lnTo>
                    <a:lnTo>
                      <a:pt x="0" y="28"/>
                    </a:lnTo>
                    <a:lnTo>
                      <a:pt x="162" y="28"/>
                    </a:lnTo>
                    <a:lnTo>
                      <a:pt x="162" y="16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3" name="Freeform 14">
                <a:extLst>
                  <a:ext uri="{FF2B5EF4-FFF2-40B4-BE49-F238E27FC236}">
                    <a16:creationId xmlns:a16="http://schemas.microsoft.com/office/drawing/2014/main" id="{8335F339-6448-40B6-8926-8A9423DBEE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4098" y="5604703"/>
                <a:ext cx="797268" cy="413900"/>
              </a:xfrm>
              <a:custGeom>
                <a:avLst/>
                <a:gdLst>
                  <a:gd name="T0" fmla="*/ 144 w 235"/>
                  <a:gd name="T1" fmla="*/ 94 h 122"/>
                  <a:gd name="T2" fmla="*/ 144 w 235"/>
                  <a:gd name="T3" fmla="*/ 0 h 122"/>
                  <a:gd name="T4" fmla="*/ 108 w 235"/>
                  <a:gd name="T5" fmla="*/ 0 h 122"/>
                  <a:gd name="T6" fmla="*/ 108 w 235"/>
                  <a:gd name="T7" fmla="*/ 94 h 122"/>
                  <a:gd name="T8" fmla="*/ 78 w 235"/>
                  <a:gd name="T9" fmla="*/ 94 h 122"/>
                  <a:gd name="T10" fmla="*/ 78 w 235"/>
                  <a:gd name="T11" fmla="*/ 0 h 122"/>
                  <a:gd name="T12" fmla="*/ 43 w 235"/>
                  <a:gd name="T13" fmla="*/ 0 h 122"/>
                  <a:gd name="T14" fmla="*/ 43 w 235"/>
                  <a:gd name="T15" fmla="*/ 94 h 122"/>
                  <a:gd name="T16" fmla="*/ 0 w 235"/>
                  <a:gd name="T17" fmla="*/ 94 h 122"/>
                  <a:gd name="T18" fmla="*/ 0 w 235"/>
                  <a:gd name="T19" fmla="*/ 122 h 122"/>
                  <a:gd name="T20" fmla="*/ 235 w 235"/>
                  <a:gd name="T21" fmla="*/ 122 h 122"/>
                  <a:gd name="T22" fmla="*/ 235 w 235"/>
                  <a:gd name="T23" fmla="*/ 94 h 122"/>
                  <a:gd name="T24" fmla="*/ 144 w 235"/>
                  <a:gd name="T25" fmla="*/ 94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5" h="122">
                    <a:moveTo>
                      <a:pt x="144" y="94"/>
                    </a:moveTo>
                    <a:lnTo>
                      <a:pt x="144" y="0"/>
                    </a:lnTo>
                    <a:lnTo>
                      <a:pt x="108" y="0"/>
                    </a:lnTo>
                    <a:lnTo>
                      <a:pt x="108" y="94"/>
                    </a:lnTo>
                    <a:lnTo>
                      <a:pt x="78" y="94"/>
                    </a:lnTo>
                    <a:lnTo>
                      <a:pt x="78" y="0"/>
                    </a:lnTo>
                    <a:lnTo>
                      <a:pt x="43" y="0"/>
                    </a:lnTo>
                    <a:lnTo>
                      <a:pt x="43" y="94"/>
                    </a:lnTo>
                    <a:lnTo>
                      <a:pt x="0" y="94"/>
                    </a:lnTo>
                    <a:lnTo>
                      <a:pt x="0" y="122"/>
                    </a:lnTo>
                    <a:lnTo>
                      <a:pt x="235" y="122"/>
                    </a:lnTo>
                    <a:lnTo>
                      <a:pt x="235" y="94"/>
                    </a:lnTo>
                    <a:lnTo>
                      <a:pt x="144" y="9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4" name="Freeform 15">
                <a:extLst>
                  <a:ext uri="{FF2B5EF4-FFF2-40B4-BE49-F238E27FC236}">
                    <a16:creationId xmlns:a16="http://schemas.microsoft.com/office/drawing/2014/main" id="{3A7BB42D-3DA6-4012-A9EC-8A4223D669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57261" y="5275618"/>
                <a:ext cx="810838" cy="240876"/>
              </a:xfrm>
              <a:custGeom>
                <a:avLst/>
                <a:gdLst>
                  <a:gd name="T0" fmla="*/ 86 w 310"/>
                  <a:gd name="T1" fmla="*/ 81 h 92"/>
                  <a:gd name="T2" fmla="*/ 155 w 310"/>
                  <a:gd name="T3" fmla="*/ 45 h 92"/>
                  <a:gd name="T4" fmla="*/ 224 w 310"/>
                  <a:gd name="T5" fmla="*/ 81 h 92"/>
                  <a:gd name="T6" fmla="*/ 302 w 310"/>
                  <a:gd name="T7" fmla="*/ 92 h 92"/>
                  <a:gd name="T8" fmla="*/ 310 w 310"/>
                  <a:gd name="T9" fmla="*/ 55 h 92"/>
                  <a:gd name="T10" fmla="*/ 310 w 310"/>
                  <a:gd name="T11" fmla="*/ 55 h 92"/>
                  <a:gd name="T12" fmla="*/ 222 w 310"/>
                  <a:gd name="T13" fmla="*/ 39 h 92"/>
                  <a:gd name="T14" fmla="*/ 179 w 310"/>
                  <a:gd name="T15" fmla="*/ 0 h 92"/>
                  <a:gd name="T16" fmla="*/ 131 w 310"/>
                  <a:gd name="T17" fmla="*/ 0 h 92"/>
                  <a:gd name="T18" fmla="*/ 87 w 310"/>
                  <a:gd name="T19" fmla="*/ 39 h 92"/>
                  <a:gd name="T20" fmla="*/ 0 w 310"/>
                  <a:gd name="T21" fmla="*/ 56 h 92"/>
                  <a:gd name="T22" fmla="*/ 0 w 310"/>
                  <a:gd name="T23" fmla="*/ 56 h 92"/>
                  <a:gd name="T24" fmla="*/ 8 w 310"/>
                  <a:gd name="T25" fmla="*/ 92 h 92"/>
                  <a:gd name="T26" fmla="*/ 86 w 310"/>
                  <a:gd name="T27" fmla="*/ 81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0" h="92">
                    <a:moveTo>
                      <a:pt x="86" y="81"/>
                    </a:moveTo>
                    <a:cubicBezTo>
                      <a:pt x="118" y="73"/>
                      <a:pt x="141" y="61"/>
                      <a:pt x="155" y="45"/>
                    </a:cubicBezTo>
                    <a:cubicBezTo>
                      <a:pt x="168" y="61"/>
                      <a:pt x="191" y="73"/>
                      <a:pt x="224" y="81"/>
                    </a:cubicBezTo>
                    <a:cubicBezTo>
                      <a:pt x="247" y="86"/>
                      <a:pt x="273" y="91"/>
                      <a:pt x="302" y="92"/>
                    </a:cubicBezTo>
                    <a:cubicBezTo>
                      <a:pt x="310" y="55"/>
                      <a:pt x="310" y="55"/>
                      <a:pt x="310" y="55"/>
                    </a:cubicBezTo>
                    <a:cubicBezTo>
                      <a:pt x="310" y="55"/>
                      <a:pt x="310" y="55"/>
                      <a:pt x="310" y="55"/>
                    </a:cubicBezTo>
                    <a:cubicBezTo>
                      <a:pt x="270" y="54"/>
                      <a:pt x="243" y="47"/>
                      <a:pt x="222" y="39"/>
                    </a:cubicBezTo>
                    <a:cubicBezTo>
                      <a:pt x="197" y="29"/>
                      <a:pt x="179" y="14"/>
                      <a:pt x="179" y="0"/>
                    </a:cubicBezTo>
                    <a:cubicBezTo>
                      <a:pt x="131" y="0"/>
                      <a:pt x="131" y="0"/>
                      <a:pt x="131" y="0"/>
                    </a:cubicBezTo>
                    <a:cubicBezTo>
                      <a:pt x="131" y="12"/>
                      <a:pt x="113" y="29"/>
                      <a:pt x="87" y="39"/>
                    </a:cubicBezTo>
                    <a:cubicBezTo>
                      <a:pt x="67" y="47"/>
                      <a:pt x="40" y="54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8" y="92"/>
                      <a:pt x="8" y="92"/>
                      <a:pt x="8" y="92"/>
                    </a:cubicBezTo>
                    <a:cubicBezTo>
                      <a:pt x="36" y="92"/>
                      <a:pt x="62" y="87"/>
                      <a:pt x="86" y="8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id="{9D82E740-8C23-4E5E-A459-FB39B1AA4B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1251" y="5285796"/>
                <a:ext cx="614066" cy="329084"/>
              </a:xfrm>
              <a:custGeom>
                <a:avLst/>
                <a:gdLst>
                  <a:gd name="T0" fmla="*/ 119 w 236"/>
                  <a:gd name="T1" fmla="*/ 70 h 126"/>
                  <a:gd name="T2" fmla="*/ 165 w 236"/>
                  <a:gd name="T3" fmla="*/ 108 h 126"/>
                  <a:gd name="T4" fmla="*/ 227 w 236"/>
                  <a:gd name="T5" fmla="*/ 126 h 126"/>
                  <a:gd name="T6" fmla="*/ 236 w 236"/>
                  <a:gd name="T7" fmla="*/ 89 h 126"/>
                  <a:gd name="T8" fmla="*/ 158 w 236"/>
                  <a:gd name="T9" fmla="*/ 51 h 126"/>
                  <a:gd name="T10" fmla="*/ 143 w 236"/>
                  <a:gd name="T11" fmla="*/ 0 h 126"/>
                  <a:gd name="T12" fmla="*/ 93 w 236"/>
                  <a:gd name="T13" fmla="*/ 0 h 126"/>
                  <a:gd name="T14" fmla="*/ 78 w 236"/>
                  <a:gd name="T15" fmla="*/ 52 h 126"/>
                  <a:gd name="T16" fmla="*/ 0 w 236"/>
                  <a:gd name="T17" fmla="*/ 89 h 126"/>
                  <a:gd name="T18" fmla="*/ 0 w 236"/>
                  <a:gd name="T19" fmla="*/ 90 h 126"/>
                  <a:gd name="T20" fmla="*/ 8 w 236"/>
                  <a:gd name="T21" fmla="*/ 126 h 126"/>
                  <a:gd name="T22" fmla="*/ 69 w 236"/>
                  <a:gd name="T23" fmla="*/ 109 h 126"/>
                  <a:gd name="T24" fmla="*/ 119 w 236"/>
                  <a:gd name="T25" fmla="*/ 7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6" h="126">
                    <a:moveTo>
                      <a:pt x="119" y="70"/>
                    </a:moveTo>
                    <a:cubicBezTo>
                      <a:pt x="131" y="86"/>
                      <a:pt x="146" y="99"/>
                      <a:pt x="165" y="108"/>
                    </a:cubicBezTo>
                    <a:cubicBezTo>
                      <a:pt x="180" y="116"/>
                      <a:pt x="209" y="124"/>
                      <a:pt x="227" y="126"/>
                    </a:cubicBezTo>
                    <a:cubicBezTo>
                      <a:pt x="236" y="89"/>
                      <a:pt x="236" y="89"/>
                      <a:pt x="236" y="89"/>
                    </a:cubicBezTo>
                    <a:cubicBezTo>
                      <a:pt x="205" y="85"/>
                      <a:pt x="172" y="69"/>
                      <a:pt x="158" y="51"/>
                    </a:cubicBezTo>
                    <a:cubicBezTo>
                      <a:pt x="148" y="37"/>
                      <a:pt x="143" y="22"/>
                      <a:pt x="143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3" y="22"/>
                      <a:pt x="88" y="38"/>
                      <a:pt x="78" y="52"/>
                    </a:cubicBezTo>
                    <a:cubicBezTo>
                      <a:pt x="64" y="69"/>
                      <a:pt x="31" y="86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8" y="126"/>
                      <a:pt x="8" y="126"/>
                      <a:pt x="8" y="126"/>
                    </a:cubicBezTo>
                    <a:cubicBezTo>
                      <a:pt x="25" y="124"/>
                      <a:pt x="53" y="116"/>
                      <a:pt x="69" y="109"/>
                    </a:cubicBezTo>
                    <a:cubicBezTo>
                      <a:pt x="90" y="99"/>
                      <a:pt x="107" y="86"/>
                      <a:pt x="119" y="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A4A47367-3570-4B45-ADC9-5B0826835FBD}"/>
              </a:ext>
            </a:extLst>
          </p:cNvPr>
          <p:cNvSpPr txBox="1"/>
          <p:nvPr/>
        </p:nvSpPr>
        <p:spPr>
          <a:xfrm>
            <a:off x="619125" y="49510"/>
            <a:ext cx="6362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2. </a:t>
            </a:r>
            <a:r>
              <a:rPr lang="ko-KR" altLang="en-US" sz="2400" b="1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등록 </a:t>
            </a:r>
            <a:r>
              <a:rPr lang="en-US" altLang="ko-KR" sz="2400" b="1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/ </a:t>
            </a:r>
            <a:r>
              <a:rPr lang="ko-KR" altLang="en-US" sz="2400" b="1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휴학 </a:t>
            </a:r>
            <a:r>
              <a:rPr lang="en-US" altLang="ko-KR" sz="2400" b="1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/ </a:t>
            </a:r>
            <a:r>
              <a:rPr lang="ko-KR" altLang="en-US" sz="2400" b="1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복학</a:t>
            </a:r>
            <a:r>
              <a:rPr lang="en-US" altLang="ko-KR" sz="2400" b="1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/ </a:t>
            </a:r>
            <a:r>
              <a:rPr lang="ko-KR" altLang="en-US" sz="2400" b="1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자퇴 </a:t>
            </a:r>
            <a:r>
              <a:rPr lang="en-US" altLang="ko-KR" sz="2400" b="1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/ </a:t>
            </a:r>
            <a:r>
              <a:rPr lang="ko-KR" altLang="en-US" sz="2400" b="1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제적</a:t>
            </a:r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6B2E8F54-13BC-4FE7-B136-A9C2CB441B57}"/>
              </a:ext>
            </a:extLst>
          </p:cNvPr>
          <p:cNvSpPr/>
          <p:nvPr/>
        </p:nvSpPr>
        <p:spPr>
          <a:xfrm>
            <a:off x="1285875" y="1447801"/>
            <a:ext cx="1019175" cy="561974"/>
          </a:xfrm>
          <a:prstGeom prst="roundRect">
            <a:avLst>
              <a:gd name="adj" fmla="val 50000"/>
            </a:avLst>
          </a:prstGeom>
          <a:solidFill>
            <a:srgbClr val="00A7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자퇴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4DD8872-75C4-424D-9800-63E62AA41713}"/>
              </a:ext>
            </a:extLst>
          </p:cNvPr>
          <p:cNvSpPr txBox="1"/>
          <p:nvPr/>
        </p:nvSpPr>
        <p:spPr>
          <a:xfrm>
            <a:off x="2762250" y="1324660"/>
            <a:ext cx="6096000" cy="78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b="1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자퇴할 경우 </a:t>
            </a:r>
            <a:r>
              <a:rPr lang="en-US" altLang="ko-KR" b="1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: </a:t>
            </a:r>
            <a:r>
              <a:rPr lang="ko-KR" altLang="en-US" b="1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입학금 반환 </a:t>
            </a:r>
            <a:r>
              <a:rPr lang="en-US" altLang="ko-KR" b="1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X</a:t>
            </a:r>
          </a:p>
          <a:p>
            <a:pPr>
              <a:lnSpc>
                <a:spcPct val="130000"/>
              </a:lnSpc>
            </a:pPr>
            <a:r>
              <a:rPr lang="ko-KR" altLang="en-US" b="1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재학 중 자퇴 </a:t>
            </a:r>
            <a:r>
              <a:rPr lang="en-US" altLang="ko-KR" b="1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: </a:t>
            </a:r>
            <a:r>
              <a:rPr lang="ko-KR" altLang="en-US" b="1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자퇴 신청일 기준 일할 계산 환불</a:t>
            </a:r>
          </a:p>
        </p:txBody>
      </p:sp>
      <p:sp>
        <p:nvSpPr>
          <p:cNvPr id="41" name="사각형: 둥근 모서리 40">
            <a:extLst>
              <a:ext uri="{FF2B5EF4-FFF2-40B4-BE49-F238E27FC236}">
                <a16:creationId xmlns:a16="http://schemas.microsoft.com/office/drawing/2014/main" id="{9676AE53-48E4-4BAF-A172-B7502329AC97}"/>
              </a:ext>
            </a:extLst>
          </p:cNvPr>
          <p:cNvSpPr/>
          <p:nvPr/>
        </p:nvSpPr>
        <p:spPr>
          <a:xfrm>
            <a:off x="1285875" y="3162301"/>
            <a:ext cx="1019175" cy="561974"/>
          </a:xfrm>
          <a:prstGeom prst="roundRect">
            <a:avLst>
              <a:gd name="adj" fmla="val 50000"/>
            </a:avLst>
          </a:prstGeom>
          <a:solidFill>
            <a:srgbClr val="00A7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제적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B3973CF-3BF3-463E-9C98-A903CA3E4657}"/>
              </a:ext>
            </a:extLst>
          </p:cNvPr>
          <p:cNvSpPr txBox="1"/>
          <p:nvPr/>
        </p:nvSpPr>
        <p:spPr>
          <a:xfrm>
            <a:off x="2762250" y="2684284"/>
            <a:ext cx="7886700" cy="15066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>
              <a:lnSpc>
                <a:spcPct val="130000"/>
              </a:lnSpc>
              <a:defRPr b="1">
                <a:latin typeface="나눔스퀘어라운드 Bold" panose="020B0600000101010101" pitchFamily="50" charset="-127"/>
                <a:ea typeface="나눔스퀘어라운드 Bold" panose="020B0600000101010101" pitchFamily="50" charset="-127"/>
              </a:defRPr>
            </a:lvl1pPr>
          </a:lstStyle>
          <a:p>
            <a:r>
              <a:rPr lang="ko-KR" altLang="en-US" dirty="0"/>
              <a:t>휴학상태에서 복학원이나 </a:t>
            </a:r>
            <a:r>
              <a:rPr lang="ko-KR" altLang="en-US" dirty="0" err="1"/>
              <a:t>재휴학원</a:t>
            </a:r>
            <a:r>
              <a:rPr lang="ko-KR" altLang="en-US" dirty="0"/>
              <a:t> </a:t>
            </a:r>
            <a:r>
              <a:rPr lang="ko-KR" altLang="en-US" dirty="0" err="1"/>
              <a:t>미제출</a:t>
            </a:r>
            <a:endParaRPr lang="en-US" altLang="ko-KR" dirty="0"/>
          </a:p>
          <a:p>
            <a:r>
              <a:rPr lang="ko-KR" altLang="en-US" dirty="0"/>
              <a:t>등록기간 내에 미등록 상태</a:t>
            </a:r>
          </a:p>
          <a:p>
            <a:r>
              <a:rPr lang="ko-KR" altLang="en-US" dirty="0"/>
              <a:t>최대 휴학가능기간 경과 후 </a:t>
            </a:r>
            <a:r>
              <a:rPr lang="ko-KR" altLang="en-US" dirty="0" err="1"/>
              <a:t>복학원</a:t>
            </a:r>
            <a:r>
              <a:rPr lang="ko-KR" altLang="en-US" dirty="0"/>
              <a:t> </a:t>
            </a:r>
            <a:r>
              <a:rPr lang="ko-KR" altLang="en-US" dirty="0" err="1"/>
              <a:t>미제출</a:t>
            </a:r>
            <a:endParaRPr lang="ko-KR" altLang="en-US" dirty="0"/>
          </a:p>
          <a:p>
            <a:r>
              <a:rPr lang="ko-KR" altLang="en-US" dirty="0">
                <a:solidFill>
                  <a:srgbClr val="00A7CB"/>
                </a:solidFill>
              </a:rPr>
              <a:t>외국인</a:t>
            </a:r>
            <a:r>
              <a:rPr lang="ko-KR" altLang="en-US" dirty="0"/>
              <a:t> </a:t>
            </a:r>
            <a:r>
              <a:rPr lang="en-US" altLang="ko-KR" dirty="0"/>
              <a:t>: 30</a:t>
            </a:r>
            <a:r>
              <a:rPr lang="ko-KR" altLang="en-US" dirty="0"/>
              <a:t>일 이상 장기결석 </a:t>
            </a:r>
            <a:r>
              <a:rPr lang="en-US" altLang="ko-KR" dirty="0"/>
              <a:t>&amp; </a:t>
            </a:r>
            <a:r>
              <a:rPr lang="ko-KR" altLang="en-US" dirty="0"/>
              <a:t>출입국 관리법 또는 국내법 위반자</a:t>
            </a:r>
          </a:p>
        </p:txBody>
      </p:sp>
      <p:sp>
        <p:nvSpPr>
          <p:cNvPr id="45" name="사각형: 둥근 모서리 44">
            <a:extLst>
              <a:ext uri="{FF2B5EF4-FFF2-40B4-BE49-F238E27FC236}">
                <a16:creationId xmlns:a16="http://schemas.microsoft.com/office/drawing/2014/main" id="{52B9D45B-DD8C-4B31-8AA1-2521D1615260}"/>
              </a:ext>
            </a:extLst>
          </p:cNvPr>
          <p:cNvSpPr/>
          <p:nvPr/>
        </p:nvSpPr>
        <p:spPr>
          <a:xfrm>
            <a:off x="1285875" y="4876801"/>
            <a:ext cx="1019175" cy="561974"/>
          </a:xfrm>
          <a:prstGeom prst="roundRect">
            <a:avLst>
              <a:gd name="adj" fmla="val 50000"/>
            </a:avLst>
          </a:prstGeom>
          <a:solidFill>
            <a:srgbClr val="00A7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졸업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42345C9-B48D-4EBA-9C7E-9758A49ABE26}"/>
              </a:ext>
            </a:extLst>
          </p:cNvPr>
          <p:cNvSpPr txBox="1"/>
          <p:nvPr/>
        </p:nvSpPr>
        <p:spPr>
          <a:xfrm>
            <a:off x="2762250" y="4572685"/>
            <a:ext cx="6096000" cy="15066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>
              <a:lnSpc>
                <a:spcPct val="130000"/>
              </a:lnSpc>
              <a:defRPr b="1">
                <a:latin typeface="나눔스퀘어라운드 Bold" panose="020B0600000101010101" pitchFamily="50" charset="-127"/>
                <a:ea typeface="나눔스퀘어라운드 Bold" panose="020B0600000101010101" pitchFamily="50" charset="-127"/>
              </a:defRPr>
            </a:lvl1pPr>
          </a:lstStyle>
          <a:p>
            <a:r>
              <a:rPr lang="en-US" altLang="ko-KR" dirty="0">
                <a:solidFill>
                  <a:srgbClr val="00A7CB"/>
                </a:solidFill>
              </a:rPr>
              <a:t>4</a:t>
            </a:r>
            <a:r>
              <a:rPr lang="ko-KR" altLang="en-US" dirty="0">
                <a:solidFill>
                  <a:srgbClr val="00A7CB"/>
                </a:solidFill>
              </a:rPr>
              <a:t>학기 내 </a:t>
            </a:r>
            <a:r>
              <a:rPr lang="en-US" altLang="ko-KR" dirty="0">
                <a:solidFill>
                  <a:srgbClr val="00A7CB"/>
                </a:solidFill>
              </a:rPr>
              <a:t>30</a:t>
            </a:r>
            <a:r>
              <a:rPr lang="ko-KR" altLang="en-US" dirty="0">
                <a:solidFill>
                  <a:srgbClr val="00A7CB"/>
                </a:solidFill>
              </a:rPr>
              <a:t>학점 </a:t>
            </a:r>
            <a:r>
              <a:rPr lang="ko-KR" altLang="en-US" dirty="0"/>
              <a:t>이상 이수</a:t>
            </a:r>
          </a:p>
          <a:p>
            <a:r>
              <a:rPr lang="ko-KR" altLang="en-US" dirty="0"/>
              <a:t>종합시험</a:t>
            </a:r>
            <a:r>
              <a:rPr lang="en-US" altLang="ko-KR" dirty="0"/>
              <a:t>(</a:t>
            </a:r>
            <a:r>
              <a:rPr lang="ko-KR" altLang="en-US" dirty="0"/>
              <a:t>졸업자격시험</a:t>
            </a:r>
            <a:r>
              <a:rPr lang="en-US" altLang="ko-KR" dirty="0"/>
              <a:t>) 2</a:t>
            </a:r>
            <a:r>
              <a:rPr lang="ko-KR" altLang="en-US" dirty="0"/>
              <a:t>과목 모두 </a:t>
            </a:r>
            <a:r>
              <a:rPr lang="en-US" altLang="ko-KR" dirty="0">
                <a:solidFill>
                  <a:srgbClr val="00A7CB"/>
                </a:solidFill>
              </a:rPr>
              <a:t>70</a:t>
            </a:r>
            <a:r>
              <a:rPr lang="ko-KR" altLang="en-US" dirty="0">
                <a:solidFill>
                  <a:srgbClr val="00A7CB"/>
                </a:solidFill>
              </a:rPr>
              <a:t>점</a:t>
            </a:r>
            <a:r>
              <a:rPr lang="ko-KR" altLang="en-US" dirty="0"/>
              <a:t> 이상</a:t>
            </a:r>
          </a:p>
          <a:p>
            <a:r>
              <a:rPr lang="ko-KR" altLang="en-US" dirty="0"/>
              <a:t>평균평점</a:t>
            </a:r>
            <a:r>
              <a:rPr lang="en-US" altLang="ko-KR" dirty="0"/>
              <a:t>(</a:t>
            </a:r>
            <a:r>
              <a:rPr lang="ko-KR" altLang="en-US" dirty="0"/>
              <a:t>성적</a:t>
            </a:r>
            <a:r>
              <a:rPr lang="en-US" altLang="ko-KR" dirty="0"/>
              <a:t>) </a:t>
            </a:r>
            <a:r>
              <a:rPr lang="en-US" altLang="ko-KR" dirty="0">
                <a:solidFill>
                  <a:srgbClr val="00A7CB"/>
                </a:solidFill>
              </a:rPr>
              <a:t>3.0(B-)</a:t>
            </a:r>
            <a:r>
              <a:rPr lang="ko-KR" altLang="en-US" dirty="0"/>
              <a:t>이상</a:t>
            </a:r>
            <a:endParaRPr lang="en-US" altLang="ko-KR" dirty="0"/>
          </a:p>
          <a:p>
            <a:r>
              <a:rPr lang="ko-KR" altLang="en-US" dirty="0">
                <a:solidFill>
                  <a:srgbClr val="00A7CB"/>
                </a:solidFill>
              </a:rPr>
              <a:t>외국인 </a:t>
            </a:r>
            <a:r>
              <a:rPr lang="en-US" altLang="ko-KR" dirty="0"/>
              <a:t>: TOPIK(</a:t>
            </a:r>
            <a:r>
              <a:rPr lang="ko-KR" altLang="en-US" dirty="0"/>
              <a:t>한국어 능력시험</a:t>
            </a:r>
            <a:r>
              <a:rPr lang="en-US" altLang="ko-KR" dirty="0"/>
              <a:t>) 4</a:t>
            </a:r>
            <a:r>
              <a:rPr lang="ko-KR" altLang="en-US" dirty="0"/>
              <a:t>급 이상 취득</a:t>
            </a:r>
          </a:p>
        </p:txBody>
      </p:sp>
    </p:spTree>
    <p:extLst>
      <p:ext uri="{BB962C8B-B14F-4D97-AF65-F5344CB8AC3E}">
        <p14:creationId xmlns:p14="http://schemas.microsoft.com/office/powerpoint/2010/main" val="3845726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B65E9649-EA9B-4B1E-B21F-4913F5D2BD81}"/>
              </a:ext>
            </a:extLst>
          </p:cNvPr>
          <p:cNvSpPr/>
          <p:nvPr/>
        </p:nvSpPr>
        <p:spPr>
          <a:xfrm>
            <a:off x="334963" y="549275"/>
            <a:ext cx="11522075" cy="5940425"/>
          </a:xfrm>
          <a:prstGeom prst="roundRect">
            <a:avLst>
              <a:gd name="adj" fmla="val 74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598342E-E1F6-4CEA-860F-7018FE2CA0D1}"/>
              </a:ext>
            </a:extLst>
          </p:cNvPr>
          <p:cNvGrpSpPr/>
          <p:nvPr/>
        </p:nvGrpSpPr>
        <p:grpSpPr>
          <a:xfrm>
            <a:off x="10095600" y="6171470"/>
            <a:ext cx="1496325" cy="318230"/>
            <a:chOff x="884925" y="769291"/>
            <a:chExt cx="3091926" cy="657574"/>
          </a:xfrm>
        </p:grpSpPr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4D1A9377-B4F2-46E4-B18F-0E6460FC75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76" b="36849" l="25879" r="76074">
                          <a14:foregroundMark x1="27051" y1="14974" x2="28809" y2="23958"/>
                          <a14:foregroundMark x1="39063" y1="18880" x2="41309" y2="25521"/>
                          <a14:foregroundMark x1="41309" y1="25521" x2="41211" y2="29688"/>
                          <a14:foregroundMark x1="37109" y1="15885" x2="40039" y2="25130"/>
                          <a14:foregroundMark x1="62500" y1="18490" x2="63184" y2="26953"/>
                          <a14:foregroundMark x1="71094" y1="10026" x2="71875" y2="21224"/>
                          <a14:foregroundMark x1="73828" y1="13021" x2="74219" y2="22526"/>
                          <a14:foregroundMark x1="70117" y1="23047" x2="73633" y2="26042"/>
                          <a14:foregroundMark x1="60840" y1="12370" x2="60840" y2="27474"/>
                          <a14:foregroundMark x1="60840" y1="27474" x2="61816" y2="32292"/>
                          <a14:foregroundMark x1="43457" y1="29167" x2="40625" y2="33203"/>
                          <a14:foregroundMark x1="27441" y1="10286" x2="30273" y2="22005"/>
                          <a14:foregroundMark x1="25879" y1="22005" x2="30566" y2="25521"/>
                          <a14:foregroundMark x1="30566" y1="25521" x2="32324" y2="24609"/>
                          <a14:foregroundMark x1="75586" y1="9635" x2="76074" y2="221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2" r="19394" b="58926"/>
            <a:stretch/>
          </p:blipFill>
          <p:spPr>
            <a:xfrm>
              <a:off x="884925" y="769291"/>
              <a:ext cx="1256502" cy="657574"/>
            </a:xfrm>
            <a:prstGeom prst="rect">
              <a:avLst/>
            </a:prstGeom>
          </p:spPr>
        </p:pic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B7D00E68-5729-4DB2-A587-4BB02674645B}"/>
                </a:ext>
              </a:extLst>
            </p:cNvPr>
            <p:cNvGrpSpPr/>
            <p:nvPr/>
          </p:nvGrpSpPr>
          <p:grpSpPr>
            <a:xfrm>
              <a:off x="2203009" y="876742"/>
              <a:ext cx="1773842" cy="351044"/>
              <a:chOff x="-1084402" y="5238300"/>
              <a:chExt cx="4525768" cy="895652"/>
            </a:xfrm>
          </p:grpSpPr>
          <p:sp>
            <p:nvSpPr>
              <p:cNvPr id="24" name="Freeform 5">
                <a:extLst>
                  <a:ext uri="{FF2B5EF4-FFF2-40B4-BE49-F238E27FC236}">
                    <a16:creationId xmlns:a16="http://schemas.microsoft.com/office/drawing/2014/main" id="{2E246C1E-8913-4627-8401-43A9509D717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084402" y="5570777"/>
                <a:ext cx="868513" cy="563175"/>
              </a:xfrm>
              <a:custGeom>
                <a:avLst/>
                <a:gdLst>
                  <a:gd name="T0" fmla="*/ 0 w 333"/>
                  <a:gd name="T1" fmla="*/ 35 h 214"/>
                  <a:gd name="T2" fmla="*/ 140 w 333"/>
                  <a:gd name="T3" fmla="*/ 35 h 214"/>
                  <a:gd name="T4" fmla="*/ 140 w 333"/>
                  <a:gd name="T5" fmla="*/ 65 h 214"/>
                  <a:gd name="T6" fmla="*/ 49 w 333"/>
                  <a:gd name="T7" fmla="*/ 139 h 214"/>
                  <a:gd name="T8" fmla="*/ 158 w 333"/>
                  <a:gd name="T9" fmla="*/ 214 h 214"/>
                  <a:gd name="T10" fmla="*/ 171 w 333"/>
                  <a:gd name="T11" fmla="*/ 214 h 214"/>
                  <a:gd name="T12" fmla="*/ 280 w 333"/>
                  <a:gd name="T13" fmla="*/ 139 h 214"/>
                  <a:gd name="T14" fmla="*/ 192 w 333"/>
                  <a:gd name="T15" fmla="*/ 66 h 214"/>
                  <a:gd name="T16" fmla="*/ 192 w 333"/>
                  <a:gd name="T17" fmla="*/ 35 h 214"/>
                  <a:gd name="T18" fmla="*/ 333 w 333"/>
                  <a:gd name="T19" fmla="*/ 35 h 214"/>
                  <a:gd name="T20" fmla="*/ 333 w 333"/>
                  <a:gd name="T21" fmla="*/ 0 h 214"/>
                  <a:gd name="T22" fmla="*/ 0 w 333"/>
                  <a:gd name="T23" fmla="*/ 0 h 214"/>
                  <a:gd name="T24" fmla="*/ 0 w 333"/>
                  <a:gd name="T25" fmla="*/ 35 h 214"/>
                  <a:gd name="T26" fmla="*/ 229 w 333"/>
                  <a:gd name="T27" fmla="*/ 139 h 214"/>
                  <a:gd name="T28" fmla="*/ 164 w 333"/>
                  <a:gd name="T29" fmla="*/ 178 h 214"/>
                  <a:gd name="T30" fmla="*/ 100 w 333"/>
                  <a:gd name="T31" fmla="*/ 139 h 214"/>
                  <a:gd name="T32" fmla="*/ 164 w 333"/>
                  <a:gd name="T33" fmla="*/ 100 h 214"/>
                  <a:gd name="T34" fmla="*/ 229 w 333"/>
                  <a:gd name="T35" fmla="*/ 139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33" h="214">
                    <a:moveTo>
                      <a:pt x="0" y="35"/>
                    </a:moveTo>
                    <a:cubicBezTo>
                      <a:pt x="140" y="35"/>
                      <a:pt x="140" y="35"/>
                      <a:pt x="140" y="35"/>
                    </a:cubicBezTo>
                    <a:cubicBezTo>
                      <a:pt x="140" y="65"/>
                      <a:pt x="140" y="65"/>
                      <a:pt x="140" y="65"/>
                    </a:cubicBezTo>
                    <a:cubicBezTo>
                      <a:pt x="91" y="71"/>
                      <a:pt x="49" y="102"/>
                      <a:pt x="49" y="139"/>
                    </a:cubicBezTo>
                    <a:cubicBezTo>
                      <a:pt x="49" y="181"/>
                      <a:pt x="102" y="214"/>
                      <a:pt x="158" y="214"/>
                    </a:cubicBezTo>
                    <a:cubicBezTo>
                      <a:pt x="171" y="214"/>
                      <a:pt x="171" y="214"/>
                      <a:pt x="171" y="214"/>
                    </a:cubicBezTo>
                    <a:cubicBezTo>
                      <a:pt x="227" y="214"/>
                      <a:pt x="280" y="181"/>
                      <a:pt x="280" y="139"/>
                    </a:cubicBezTo>
                    <a:cubicBezTo>
                      <a:pt x="280" y="103"/>
                      <a:pt x="240" y="73"/>
                      <a:pt x="192" y="66"/>
                    </a:cubicBezTo>
                    <a:cubicBezTo>
                      <a:pt x="192" y="35"/>
                      <a:pt x="192" y="35"/>
                      <a:pt x="192" y="35"/>
                    </a:cubicBezTo>
                    <a:cubicBezTo>
                      <a:pt x="333" y="35"/>
                      <a:pt x="333" y="35"/>
                      <a:pt x="333" y="35"/>
                    </a:cubicBezTo>
                    <a:cubicBezTo>
                      <a:pt x="333" y="0"/>
                      <a:pt x="333" y="0"/>
                      <a:pt x="33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5"/>
                    </a:lnTo>
                    <a:close/>
                    <a:moveTo>
                      <a:pt x="229" y="139"/>
                    </a:moveTo>
                    <a:cubicBezTo>
                      <a:pt x="229" y="162"/>
                      <a:pt x="195" y="178"/>
                      <a:pt x="164" y="178"/>
                    </a:cubicBezTo>
                    <a:cubicBezTo>
                      <a:pt x="133" y="178"/>
                      <a:pt x="100" y="162"/>
                      <a:pt x="100" y="139"/>
                    </a:cubicBezTo>
                    <a:cubicBezTo>
                      <a:pt x="100" y="116"/>
                      <a:pt x="133" y="100"/>
                      <a:pt x="164" y="100"/>
                    </a:cubicBezTo>
                    <a:cubicBezTo>
                      <a:pt x="195" y="100"/>
                      <a:pt x="229" y="116"/>
                      <a:pt x="229" y="13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5" name="Rectangle 6">
                <a:extLst>
                  <a:ext uri="{FF2B5EF4-FFF2-40B4-BE49-F238E27FC236}">
                    <a16:creationId xmlns:a16="http://schemas.microsoft.com/office/drawing/2014/main" id="{FE075EF4-D710-4B9C-A201-40CE3C32C0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4060" y="5282404"/>
                <a:ext cx="122135" cy="346048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6" name="Freeform 7">
                <a:extLst>
                  <a:ext uri="{FF2B5EF4-FFF2-40B4-BE49-F238E27FC236}">
                    <a16:creationId xmlns:a16="http://schemas.microsoft.com/office/drawing/2014/main" id="{F4C0AA2F-C0F9-4061-AA09-FDD93F6FF7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9116" y="5665770"/>
                <a:ext cx="685311" cy="390152"/>
              </a:xfrm>
              <a:custGeom>
                <a:avLst/>
                <a:gdLst>
                  <a:gd name="T0" fmla="*/ 0 w 263"/>
                  <a:gd name="T1" fmla="*/ 36 h 148"/>
                  <a:gd name="T2" fmla="*/ 216 w 263"/>
                  <a:gd name="T3" fmla="*/ 36 h 148"/>
                  <a:gd name="T4" fmla="*/ 216 w 263"/>
                  <a:gd name="T5" fmla="*/ 57 h 148"/>
                  <a:gd name="T6" fmla="*/ 0 w 263"/>
                  <a:gd name="T7" fmla="*/ 57 h 148"/>
                  <a:gd name="T8" fmla="*/ 0 w 263"/>
                  <a:gd name="T9" fmla="*/ 122 h 148"/>
                  <a:gd name="T10" fmla="*/ 7 w 263"/>
                  <a:gd name="T11" fmla="*/ 142 h 148"/>
                  <a:gd name="T12" fmla="*/ 28 w 263"/>
                  <a:gd name="T13" fmla="*/ 148 h 148"/>
                  <a:gd name="T14" fmla="*/ 263 w 263"/>
                  <a:gd name="T15" fmla="*/ 148 h 148"/>
                  <a:gd name="T16" fmla="*/ 263 w 263"/>
                  <a:gd name="T17" fmla="*/ 113 h 148"/>
                  <a:gd name="T18" fmla="*/ 49 w 263"/>
                  <a:gd name="T19" fmla="*/ 113 h 148"/>
                  <a:gd name="T20" fmla="*/ 49 w 263"/>
                  <a:gd name="T21" fmla="*/ 91 h 148"/>
                  <a:gd name="T22" fmla="*/ 263 w 263"/>
                  <a:gd name="T23" fmla="*/ 91 h 148"/>
                  <a:gd name="T24" fmla="*/ 263 w 263"/>
                  <a:gd name="T25" fmla="*/ 0 h 148"/>
                  <a:gd name="T26" fmla="*/ 0 w 263"/>
                  <a:gd name="T27" fmla="*/ 0 h 148"/>
                  <a:gd name="T28" fmla="*/ 0 w 263"/>
                  <a:gd name="T29" fmla="*/ 36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3" h="148">
                    <a:moveTo>
                      <a:pt x="0" y="36"/>
                    </a:moveTo>
                    <a:cubicBezTo>
                      <a:pt x="216" y="36"/>
                      <a:pt x="216" y="36"/>
                      <a:pt x="216" y="36"/>
                    </a:cubicBezTo>
                    <a:cubicBezTo>
                      <a:pt x="216" y="57"/>
                      <a:pt x="216" y="57"/>
                      <a:pt x="216" y="5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122"/>
                      <a:pt x="0" y="122"/>
                      <a:pt x="0" y="122"/>
                    </a:cubicBezTo>
                    <a:cubicBezTo>
                      <a:pt x="0" y="131"/>
                      <a:pt x="3" y="138"/>
                      <a:pt x="7" y="142"/>
                    </a:cubicBezTo>
                    <a:cubicBezTo>
                      <a:pt x="12" y="146"/>
                      <a:pt x="19" y="148"/>
                      <a:pt x="28" y="148"/>
                    </a:cubicBezTo>
                    <a:cubicBezTo>
                      <a:pt x="263" y="148"/>
                      <a:pt x="263" y="148"/>
                      <a:pt x="263" y="148"/>
                    </a:cubicBezTo>
                    <a:cubicBezTo>
                      <a:pt x="263" y="113"/>
                      <a:pt x="263" y="113"/>
                      <a:pt x="263" y="113"/>
                    </a:cubicBezTo>
                    <a:cubicBezTo>
                      <a:pt x="49" y="113"/>
                      <a:pt x="49" y="113"/>
                      <a:pt x="49" y="113"/>
                    </a:cubicBezTo>
                    <a:cubicBezTo>
                      <a:pt x="49" y="91"/>
                      <a:pt x="49" y="91"/>
                      <a:pt x="49" y="91"/>
                    </a:cubicBezTo>
                    <a:cubicBezTo>
                      <a:pt x="263" y="91"/>
                      <a:pt x="263" y="91"/>
                      <a:pt x="263" y="91"/>
                    </a:cubicBezTo>
                    <a:cubicBezTo>
                      <a:pt x="263" y="0"/>
                      <a:pt x="263" y="0"/>
                      <a:pt x="26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7" name="Freeform 8">
                <a:extLst>
                  <a:ext uri="{FF2B5EF4-FFF2-40B4-BE49-F238E27FC236}">
                    <a16:creationId xmlns:a16="http://schemas.microsoft.com/office/drawing/2014/main" id="{D7DA6706-651D-4E93-AC46-9C61650BA8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866" y="5282404"/>
                <a:ext cx="244269" cy="420685"/>
              </a:xfrm>
              <a:custGeom>
                <a:avLst/>
                <a:gdLst>
                  <a:gd name="T0" fmla="*/ 36 w 72"/>
                  <a:gd name="T1" fmla="*/ 0 h 124"/>
                  <a:gd name="T2" fmla="*/ 0 w 72"/>
                  <a:gd name="T3" fmla="*/ 0 h 124"/>
                  <a:gd name="T4" fmla="*/ 0 w 72"/>
                  <a:gd name="T5" fmla="*/ 124 h 124"/>
                  <a:gd name="T6" fmla="*/ 36 w 72"/>
                  <a:gd name="T7" fmla="*/ 124 h 124"/>
                  <a:gd name="T8" fmla="*/ 36 w 72"/>
                  <a:gd name="T9" fmla="*/ 65 h 124"/>
                  <a:gd name="T10" fmla="*/ 72 w 72"/>
                  <a:gd name="T11" fmla="*/ 65 h 124"/>
                  <a:gd name="T12" fmla="*/ 72 w 72"/>
                  <a:gd name="T13" fmla="*/ 37 h 124"/>
                  <a:gd name="T14" fmla="*/ 36 w 72"/>
                  <a:gd name="T15" fmla="*/ 37 h 124"/>
                  <a:gd name="T16" fmla="*/ 36 w 72"/>
                  <a:gd name="T17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124">
                    <a:moveTo>
                      <a:pt x="36" y="0"/>
                    </a:moveTo>
                    <a:lnTo>
                      <a:pt x="0" y="0"/>
                    </a:lnTo>
                    <a:lnTo>
                      <a:pt x="0" y="124"/>
                    </a:lnTo>
                    <a:lnTo>
                      <a:pt x="36" y="124"/>
                    </a:lnTo>
                    <a:lnTo>
                      <a:pt x="36" y="65"/>
                    </a:lnTo>
                    <a:lnTo>
                      <a:pt x="72" y="65"/>
                    </a:lnTo>
                    <a:lnTo>
                      <a:pt x="72" y="37"/>
                    </a:lnTo>
                    <a:lnTo>
                      <a:pt x="36" y="37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8" name="Freeform 9">
                <a:extLst>
                  <a:ext uri="{FF2B5EF4-FFF2-40B4-BE49-F238E27FC236}">
                    <a16:creationId xmlns:a16="http://schemas.microsoft.com/office/drawing/2014/main" id="{0A30703C-D06F-441A-8A73-BBA4B397E6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5941" y="5740408"/>
                <a:ext cx="709060" cy="318907"/>
              </a:xfrm>
              <a:custGeom>
                <a:avLst/>
                <a:gdLst>
                  <a:gd name="T0" fmla="*/ 0 w 209"/>
                  <a:gd name="T1" fmla="*/ 28 h 94"/>
                  <a:gd name="T2" fmla="*/ 173 w 209"/>
                  <a:gd name="T3" fmla="*/ 28 h 94"/>
                  <a:gd name="T4" fmla="*/ 173 w 209"/>
                  <a:gd name="T5" fmla="*/ 94 h 94"/>
                  <a:gd name="T6" fmla="*/ 209 w 209"/>
                  <a:gd name="T7" fmla="*/ 94 h 94"/>
                  <a:gd name="T8" fmla="*/ 209 w 209"/>
                  <a:gd name="T9" fmla="*/ 0 h 94"/>
                  <a:gd name="T10" fmla="*/ 0 w 209"/>
                  <a:gd name="T11" fmla="*/ 0 h 94"/>
                  <a:gd name="T12" fmla="*/ 0 w 209"/>
                  <a:gd name="T13" fmla="*/ 28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9" h="94">
                    <a:moveTo>
                      <a:pt x="0" y="28"/>
                    </a:moveTo>
                    <a:lnTo>
                      <a:pt x="173" y="28"/>
                    </a:lnTo>
                    <a:lnTo>
                      <a:pt x="173" y="94"/>
                    </a:lnTo>
                    <a:lnTo>
                      <a:pt x="209" y="94"/>
                    </a:lnTo>
                    <a:lnTo>
                      <a:pt x="209" y="0"/>
                    </a:lnTo>
                    <a:lnTo>
                      <a:pt x="0" y="0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9" name="Freeform 10">
                <a:extLst>
                  <a:ext uri="{FF2B5EF4-FFF2-40B4-BE49-F238E27FC236}">
                    <a16:creationId xmlns:a16="http://schemas.microsoft.com/office/drawing/2014/main" id="{D965B6FB-2C1E-43E9-9772-64DBCC6C85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97555" y="5238300"/>
                <a:ext cx="590318" cy="447826"/>
              </a:xfrm>
              <a:custGeom>
                <a:avLst/>
                <a:gdLst>
                  <a:gd name="T0" fmla="*/ 24 w 226"/>
                  <a:gd name="T1" fmla="*/ 99 h 171"/>
                  <a:gd name="T2" fmla="*/ 52 w 226"/>
                  <a:gd name="T3" fmla="*/ 152 h 171"/>
                  <a:gd name="T4" fmla="*/ 115 w 226"/>
                  <a:gd name="T5" fmla="*/ 171 h 171"/>
                  <a:gd name="T6" fmla="*/ 177 w 226"/>
                  <a:gd name="T7" fmla="*/ 152 h 171"/>
                  <a:gd name="T8" fmla="*/ 205 w 226"/>
                  <a:gd name="T9" fmla="*/ 99 h 171"/>
                  <a:gd name="T10" fmla="*/ 200 w 226"/>
                  <a:gd name="T11" fmla="*/ 80 h 171"/>
                  <a:gd name="T12" fmla="*/ 189 w 226"/>
                  <a:gd name="T13" fmla="*/ 64 h 171"/>
                  <a:gd name="T14" fmla="*/ 226 w 226"/>
                  <a:gd name="T15" fmla="*/ 64 h 171"/>
                  <a:gd name="T16" fmla="*/ 226 w 226"/>
                  <a:gd name="T17" fmla="*/ 29 h 171"/>
                  <a:gd name="T18" fmla="*/ 139 w 226"/>
                  <a:gd name="T19" fmla="*/ 29 h 171"/>
                  <a:gd name="T20" fmla="*/ 139 w 226"/>
                  <a:gd name="T21" fmla="*/ 0 h 171"/>
                  <a:gd name="T22" fmla="*/ 89 w 226"/>
                  <a:gd name="T23" fmla="*/ 0 h 171"/>
                  <a:gd name="T24" fmla="*/ 89 w 226"/>
                  <a:gd name="T25" fmla="*/ 29 h 171"/>
                  <a:gd name="T26" fmla="*/ 0 w 226"/>
                  <a:gd name="T27" fmla="*/ 29 h 171"/>
                  <a:gd name="T28" fmla="*/ 0 w 226"/>
                  <a:gd name="T29" fmla="*/ 64 h 171"/>
                  <a:gd name="T30" fmla="*/ 40 w 226"/>
                  <a:gd name="T31" fmla="*/ 64 h 171"/>
                  <a:gd name="T32" fmla="*/ 28 w 226"/>
                  <a:gd name="T33" fmla="*/ 80 h 171"/>
                  <a:gd name="T34" fmla="*/ 24 w 226"/>
                  <a:gd name="T35" fmla="*/ 99 h 171"/>
                  <a:gd name="T36" fmla="*/ 83 w 226"/>
                  <a:gd name="T37" fmla="*/ 74 h 171"/>
                  <a:gd name="T38" fmla="*/ 114 w 226"/>
                  <a:gd name="T39" fmla="*/ 64 h 171"/>
                  <a:gd name="T40" fmla="*/ 145 w 226"/>
                  <a:gd name="T41" fmla="*/ 74 h 171"/>
                  <a:gd name="T42" fmla="*/ 159 w 226"/>
                  <a:gd name="T43" fmla="*/ 100 h 171"/>
                  <a:gd name="T44" fmla="*/ 145 w 226"/>
                  <a:gd name="T45" fmla="*/ 125 h 171"/>
                  <a:gd name="T46" fmla="*/ 114 w 226"/>
                  <a:gd name="T47" fmla="*/ 136 h 171"/>
                  <a:gd name="T48" fmla="*/ 83 w 226"/>
                  <a:gd name="T49" fmla="*/ 125 h 171"/>
                  <a:gd name="T50" fmla="*/ 70 w 226"/>
                  <a:gd name="T51" fmla="*/ 100 h 171"/>
                  <a:gd name="T52" fmla="*/ 83 w 226"/>
                  <a:gd name="T53" fmla="*/ 74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6" h="171">
                    <a:moveTo>
                      <a:pt x="24" y="99"/>
                    </a:moveTo>
                    <a:cubicBezTo>
                      <a:pt x="24" y="120"/>
                      <a:pt x="34" y="138"/>
                      <a:pt x="52" y="152"/>
                    </a:cubicBezTo>
                    <a:cubicBezTo>
                      <a:pt x="70" y="165"/>
                      <a:pt x="91" y="171"/>
                      <a:pt x="115" y="171"/>
                    </a:cubicBezTo>
                    <a:cubicBezTo>
                      <a:pt x="140" y="171"/>
                      <a:pt x="160" y="165"/>
                      <a:pt x="177" y="152"/>
                    </a:cubicBezTo>
                    <a:cubicBezTo>
                      <a:pt x="196" y="138"/>
                      <a:pt x="205" y="120"/>
                      <a:pt x="205" y="99"/>
                    </a:cubicBezTo>
                    <a:cubicBezTo>
                      <a:pt x="205" y="92"/>
                      <a:pt x="203" y="86"/>
                      <a:pt x="200" y="80"/>
                    </a:cubicBezTo>
                    <a:cubicBezTo>
                      <a:pt x="198" y="74"/>
                      <a:pt x="194" y="69"/>
                      <a:pt x="189" y="64"/>
                    </a:cubicBezTo>
                    <a:cubicBezTo>
                      <a:pt x="226" y="64"/>
                      <a:pt x="226" y="64"/>
                      <a:pt x="226" y="64"/>
                    </a:cubicBezTo>
                    <a:cubicBezTo>
                      <a:pt x="226" y="29"/>
                      <a:pt x="226" y="29"/>
                      <a:pt x="226" y="29"/>
                    </a:cubicBezTo>
                    <a:cubicBezTo>
                      <a:pt x="139" y="29"/>
                      <a:pt x="139" y="29"/>
                      <a:pt x="139" y="29"/>
                    </a:cubicBezTo>
                    <a:cubicBezTo>
                      <a:pt x="139" y="0"/>
                      <a:pt x="139" y="0"/>
                      <a:pt x="13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29"/>
                      <a:pt x="89" y="29"/>
                      <a:pt x="89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40" y="64"/>
                      <a:pt x="40" y="64"/>
                      <a:pt x="40" y="64"/>
                    </a:cubicBezTo>
                    <a:cubicBezTo>
                      <a:pt x="35" y="69"/>
                      <a:pt x="31" y="74"/>
                      <a:pt x="28" y="80"/>
                    </a:cubicBezTo>
                    <a:cubicBezTo>
                      <a:pt x="26" y="86"/>
                      <a:pt x="24" y="92"/>
                      <a:pt x="24" y="99"/>
                    </a:cubicBezTo>
                    <a:close/>
                    <a:moveTo>
                      <a:pt x="83" y="74"/>
                    </a:moveTo>
                    <a:cubicBezTo>
                      <a:pt x="92" y="67"/>
                      <a:pt x="103" y="64"/>
                      <a:pt x="114" y="64"/>
                    </a:cubicBezTo>
                    <a:cubicBezTo>
                      <a:pt x="126" y="64"/>
                      <a:pt x="136" y="67"/>
                      <a:pt x="145" y="74"/>
                    </a:cubicBezTo>
                    <a:cubicBezTo>
                      <a:pt x="154" y="81"/>
                      <a:pt x="159" y="90"/>
                      <a:pt x="159" y="100"/>
                    </a:cubicBezTo>
                    <a:cubicBezTo>
                      <a:pt x="159" y="110"/>
                      <a:pt x="154" y="118"/>
                      <a:pt x="145" y="125"/>
                    </a:cubicBezTo>
                    <a:cubicBezTo>
                      <a:pt x="136" y="133"/>
                      <a:pt x="126" y="136"/>
                      <a:pt x="114" y="136"/>
                    </a:cubicBezTo>
                    <a:cubicBezTo>
                      <a:pt x="103" y="136"/>
                      <a:pt x="92" y="133"/>
                      <a:pt x="83" y="125"/>
                    </a:cubicBezTo>
                    <a:cubicBezTo>
                      <a:pt x="75" y="118"/>
                      <a:pt x="70" y="110"/>
                      <a:pt x="70" y="100"/>
                    </a:cubicBezTo>
                    <a:cubicBezTo>
                      <a:pt x="70" y="90"/>
                      <a:pt x="75" y="81"/>
                      <a:pt x="83" y="7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0" name="Freeform 11">
                <a:extLst>
                  <a:ext uri="{FF2B5EF4-FFF2-40B4-BE49-F238E27FC236}">
                    <a16:creationId xmlns:a16="http://schemas.microsoft.com/office/drawing/2014/main" id="{0498EC65-DDE9-4D0B-A6B9-B07DC67296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0261" y="5282405"/>
                <a:ext cx="329084" cy="776910"/>
              </a:xfrm>
              <a:custGeom>
                <a:avLst/>
                <a:gdLst>
                  <a:gd name="T0" fmla="*/ 63 w 97"/>
                  <a:gd name="T1" fmla="*/ 74 h 229"/>
                  <a:gd name="T2" fmla="*/ 33 w 97"/>
                  <a:gd name="T3" fmla="*/ 74 h 229"/>
                  <a:gd name="T4" fmla="*/ 33 w 97"/>
                  <a:gd name="T5" fmla="*/ 0 h 229"/>
                  <a:gd name="T6" fmla="*/ 0 w 97"/>
                  <a:gd name="T7" fmla="*/ 0 h 229"/>
                  <a:gd name="T8" fmla="*/ 0 w 97"/>
                  <a:gd name="T9" fmla="*/ 229 h 229"/>
                  <a:gd name="T10" fmla="*/ 33 w 97"/>
                  <a:gd name="T11" fmla="*/ 229 h 229"/>
                  <a:gd name="T12" fmla="*/ 33 w 97"/>
                  <a:gd name="T13" fmla="*/ 102 h 229"/>
                  <a:gd name="T14" fmla="*/ 63 w 97"/>
                  <a:gd name="T15" fmla="*/ 102 h 229"/>
                  <a:gd name="T16" fmla="*/ 63 w 97"/>
                  <a:gd name="T17" fmla="*/ 229 h 229"/>
                  <a:gd name="T18" fmla="*/ 97 w 97"/>
                  <a:gd name="T19" fmla="*/ 229 h 229"/>
                  <a:gd name="T20" fmla="*/ 97 w 97"/>
                  <a:gd name="T21" fmla="*/ 0 h 229"/>
                  <a:gd name="T22" fmla="*/ 63 w 97"/>
                  <a:gd name="T23" fmla="*/ 0 h 229"/>
                  <a:gd name="T24" fmla="*/ 63 w 97"/>
                  <a:gd name="T25" fmla="*/ 74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7" h="229">
                    <a:moveTo>
                      <a:pt x="63" y="74"/>
                    </a:moveTo>
                    <a:lnTo>
                      <a:pt x="33" y="74"/>
                    </a:lnTo>
                    <a:lnTo>
                      <a:pt x="33" y="0"/>
                    </a:lnTo>
                    <a:lnTo>
                      <a:pt x="0" y="0"/>
                    </a:lnTo>
                    <a:lnTo>
                      <a:pt x="0" y="229"/>
                    </a:lnTo>
                    <a:lnTo>
                      <a:pt x="33" y="229"/>
                    </a:lnTo>
                    <a:lnTo>
                      <a:pt x="33" y="102"/>
                    </a:lnTo>
                    <a:lnTo>
                      <a:pt x="63" y="102"/>
                    </a:lnTo>
                    <a:lnTo>
                      <a:pt x="63" y="229"/>
                    </a:lnTo>
                    <a:lnTo>
                      <a:pt x="97" y="229"/>
                    </a:lnTo>
                    <a:lnTo>
                      <a:pt x="97" y="0"/>
                    </a:lnTo>
                    <a:lnTo>
                      <a:pt x="63" y="0"/>
                    </a:lnTo>
                    <a:lnTo>
                      <a:pt x="63" y="7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1" name="Freeform 12">
                <a:extLst>
                  <a:ext uri="{FF2B5EF4-FFF2-40B4-BE49-F238E27FC236}">
                    <a16:creationId xmlns:a16="http://schemas.microsoft.com/office/drawing/2014/main" id="{FECA8C8F-C0E8-49A6-AE25-6FC79AE629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863" y="5282404"/>
                <a:ext cx="386760" cy="576746"/>
              </a:xfrm>
              <a:custGeom>
                <a:avLst/>
                <a:gdLst>
                  <a:gd name="T0" fmla="*/ 46 w 148"/>
                  <a:gd name="T1" fmla="*/ 36 h 219"/>
                  <a:gd name="T2" fmla="*/ 141 w 148"/>
                  <a:gd name="T3" fmla="*/ 36 h 219"/>
                  <a:gd name="T4" fmla="*/ 141 w 148"/>
                  <a:gd name="T5" fmla="*/ 0 h 219"/>
                  <a:gd name="T6" fmla="*/ 0 w 148"/>
                  <a:gd name="T7" fmla="*/ 0 h 219"/>
                  <a:gd name="T8" fmla="*/ 0 w 148"/>
                  <a:gd name="T9" fmla="*/ 196 h 219"/>
                  <a:gd name="T10" fmla="*/ 9 w 148"/>
                  <a:gd name="T11" fmla="*/ 215 h 219"/>
                  <a:gd name="T12" fmla="*/ 29 w 148"/>
                  <a:gd name="T13" fmla="*/ 219 h 219"/>
                  <a:gd name="T14" fmla="*/ 148 w 148"/>
                  <a:gd name="T15" fmla="*/ 219 h 219"/>
                  <a:gd name="T16" fmla="*/ 148 w 148"/>
                  <a:gd name="T17" fmla="*/ 182 h 219"/>
                  <a:gd name="T18" fmla="*/ 46 w 148"/>
                  <a:gd name="T19" fmla="*/ 182 h 219"/>
                  <a:gd name="T20" fmla="*/ 46 w 148"/>
                  <a:gd name="T21" fmla="*/ 36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8" h="219">
                    <a:moveTo>
                      <a:pt x="46" y="36"/>
                    </a:moveTo>
                    <a:cubicBezTo>
                      <a:pt x="141" y="36"/>
                      <a:pt x="141" y="36"/>
                      <a:pt x="141" y="36"/>
                    </a:cubicBezTo>
                    <a:cubicBezTo>
                      <a:pt x="141" y="0"/>
                      <a:pt x="141" y="0"/>
                      <a:pt x="14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0" y="205"/>
                      <a:pt x="3" y="211"/>
                      <a:pt x="9" y="215"/>
                    </a:cubicBezTo>
                    <a:cubicBezTo>
                      <a:pt x="13" y="217"/>
                      <a:pt x="20" y="219"/>
                      <a:pt x="29" y="219"/>
                    </a:cubicBezTo>
                    <a:cubicBezTo>
                      <a:pt x="148" y="219"/>
                      <a:pt x="148" y="219"/>
                      <a:pt x="148" y="219"/>
                    </a:cubicBezTo>
                    <a:cubicBezTo>
                      <a:pt x="148" y="182"/>
                      <a:pt x="148" y="182"/>
                      <a:pt x="148" y="182"/>
                    </a:cubicBezTo>
                    <a:cubicBezTo>
                      <a:pt x="46" y="182"/>
                      <a:pt x="46" y="182"/>
                      <a:pt x="46" y="182"/>
                    </a:cubicBezTo>
                    <a:lnTo>
                      <a:pt x="46" y="3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2" name="Freeform 13">
                <a:extLst>
                  <a:ext uri="{FF2B5EF4-FFF2-40B4-BE49-F238E27FC236}">
                    <a16:creationId xmlns:a16="http://schemas.microsoft.com/office/drawing/2014/main" id="{1511C074-712F-4197-8F1D-BC7FCF079E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1773" y="5282404"/>
                <a:ext cx="668348" cy="559783"/>
              </a:xfrm>
              <a:custGeom>
                <a:avLst/>
                <a:gdLst>
                  <a:gd name="T0" fmla="*/ 162 w 197"/>
                  <a:gd name="T1" fmla="*/ 165 h 165"/>
                  <a:gd name="T2" fmla="*/ 197 w 197"/>
                  <a:gd name="T3" fmla="*/ 165 h 165"/>
                  <a:gd name="T4" fmla="*/ 197 w 197"/>
                  <a:gd name="T5" fmla="*/ 0 h 165"/>
                  <a:gd name="T6" fmla="*/ 0 w 197"/>
                  <a:gd name="T7" fmla="*/ 0 h 165"/>
                  <a:gd name="T8" fmla="*/ 0 w 197"/>
                  <a:gd name="T9" fmla="*/ 28 h 165"/>
                  <a:gd name="T10" fmla="*/ 162 w 197"/>
                  <a:gd name="T11" fmla="*/ 28 h 165"/>
                  <a:gd name="T12" fmla="*/ 162 w 197"/>
                  <a:gd name="T13" fmla="*/ 16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7" h="165">
                    <a:moveTo>
                      <a:pt x="162" y="165"/>
                    </a:moveTo>
                    <a:lnTo>
                      <a:pt x="197" y="165"/>
                    </a:lnTo>
                    <a:lnTo>
                      <a:pt x="197" y="0"/>
                    </a:lnTo>
                    <a:lnTo>
                      <a:pt x="0" y="0"/>
                    </a:lnTo>
                    <a:lnTo>
                      <a:pt x="0" y="28"/>
                    </a:lnTo>
                    <a:lnTo>
                      <a:pt x="162" y="28"/>
                    </a:lnTo>
                    <a:lnTo>
                      <a:pt x="162" y="16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3" name="Freeform 14">
                <a:extLst>
                  <a:ext uri="{FF2B5EF4-FFF2-40B4-BE49-F238E27FC236}">
                    <a16:creationId xmlns:a16="http://schemas.microsoft.com/office/drawing/2014/main" id="{8335F339-6448-40B6-8926-8A9423DBEE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4098" y="5604703"/>
                <a:ext cx="797268" cy="413900"/>
              </a:xfrm>
              <a:custGeom>
                <a:avLst/>
                <a:gdLst>
                  <a:gd name="T0" fmla="*/ 144 w 235"/>
                  <a:gd name="T1" fmla="*/ 94 h 122"/>
                  <a:gd name="T2" fmla="*/ 144 w 235"/>
                  <a:gd name="T3" fmla="*/ 0 h 122"/>
                  <a:gd name="T4" fmla="*/ 108 w 235"/>
                  <a:gd name="T5" fmla="*/ 0 h 122"/>
                  <a:gd name="T6" fmla="*/ 108 w 235"/>
                  <a:gd name="T7" fmla="*/ 94 h 122"/>
                  <a:gd name="T8" fmla="*/ 78 w 235"/>
                  <a:gd name="T9" fmla="*/ 94 h 122"/>
                  <a:gd name="T10" fmla="*/ 78 w 235"/>
                  <a:gd name="T11" fmla="*/ 0 h 122"/>
                  <a:gd name="T12" fmla="*/ 43 w 235"/>
                  <a:gd name="T13" fmla="*/ 0 h 122"/>
                  <a:gd name="T14" fmla="*/ 43 w 235"/>
                  <a:gd name="T15" fmla="*/ 94 h 122"/>
                  <a:gd name="T16" fmla="*/ 0 w 235"/>
                  <a:gd name="T17" fmla="*/ 94 h 122"/>
                  <a:gd name="T18" fmla="*/ 0 w 235"/>
                  <a:gd name="T19" fmla="*/ 122 h 122"/>
                  <a:gd name="T20" fmla="*/ 235 w 235"/>
                  <a:gd name="T21" fmla="*/ 122 h 122"/>
                  <a:gd name="T22" fmla="*/ 235 w 235"/>
                  <a:gd name="T23" fmla="*/ 94 h 122"/>
                  <a:gd name="T24" fmla="*/ 144 w 235"/>
                  <a:gd name="T25" fmla="*/ 94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5" h="122">
                    <a:moveTo>
                      <a:pt x="144" y="94"/>
                    </a:moveTo>
                    <a:lnTo>
                      <a:pt x="144" y="0"/>
                    </a:lnTo>
                    <a:lnTo>
                      <a:pt x="108" y="0"/>
                    </a:lnTo>
                    <a:lnTo>
                      <a:pt x="108" y="94"/>
                    </a:lnTo>
                    <a:lnTo>
                      <a:pt x="78" y="94"/>
                    </a:lnTo>
                    <a:lnTo>
                      <a:pt x="78" y="0"/>
                    </a:lnTo>
                    <a:lnTo>
                      <a:pt x="43" y="0"/>
                    </a:lnTo>
                    <a:lnTo>
                      <a:pt x="43" y="94"/>
                    </a:lnTo>
                    <a:lnTo>
                      <a:pt x="0" y="94"/>
                    </a:lnTo>
                    <a:lnTo>
                      <a:pt x="0" y="122"/>
                    </a:lnTo>
                    <a:lnTo>
                      <a:pt x="235" y="122"/>
                    </a:lnTo>
                    <a:lnTo>
                      <a:pt x="235" y="94"/>
                    </a:lnTo>
                    <a:lnTo>
                      <a:pt x="144" y="9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4" name="Freeform 15">
                <a:extLst>
                  <a:ext uri="{FF2B5EF4-FFF2-40B4-BE49-F238E27FC236}">
                    <a16:creationId xmlns:a16="http://schemas.microsoft.com/office/drawing/2014/main" id="{3A7BB42D-3DA6-4012-A9EC-8A4223D669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57261" y="5275618"/>
                <a:ext cx="810838" cy="240876"/>
              </a:xfrm>
              <a:custGeom>
                <a:avLst/>
                <a:gdLst>
                  <a:gd name="T0" fmla="*/ 86 w 310"/>
                  <a:gd name="T1" fmla="*/ 81 h 92"/>
                  <a:gd name="T2" fmla="*/ 155 w 310"/>
                  <a:gd name="T3" fmla="*/ 45 h 92"/>
                  <a:gd name="T4" fmla="*/ 224 w 310"/>
                  <a:gd name="T5" fmla="*/ 81 h 92"/>
                  <a:gd name="T6" fmla="*/ 302 w 310"/>
                  <a:gd name="T7" fmla="*/ 92 h 92"/>
                  <a:gd name="T8" fmla="*/ 310 w 310"/>
                  <a:gd name="T9" fmla="*/ 55 h 92"/>
                  <a:gd name="T10" fmla="*/ 310 w 310"/>
                  <a:gd name="T11" fmla="*/ 55 h 92"/>
                  <a:gd name="T12" fmla="*/ 222 w 310"/>
                  <a:gd name="T13" fmla="*/ 39 h 92"/>
                  <a:gd name="T14" fmla="*/ 179 w 310"/>
                  <a:gd name="T15" fmla="*/ 0 h 92"/>
                  <a:gd name="T16" fmla="*/ 131 w 310"/>
                  <a:gd name="T17" fmla="*/ 0 h 92"/>
                  <a:gd name="T18" fmla="*/ 87 w 310"/>
                  <a:gd name="T19" fmla="*/ 39 h 92"/>
                  <a:gd name="T20" fmla="*/ 0 w 310"/>
                  <a:gd name="T21" fmla="*/ 56 h 92"/>
                  <a:gd name="T22" fmla="*/ 0 w 310"/>
                  <a:gd name="T23" fmla="*/ 56 h 92"/>
                  <a:gd name="T24" fmla="*/ 8 w 310"/>
                  <a:gd name="T25" fmla="*/ 92 h 92"/>
                  <a:gd name="T26" fmla="*/ 86 w 310"/>
                  <a:gd name="T27" fmla="*/ 81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0" h="92">
                    <a:moveTo>
                      <a:pt x="86" y="81"/>
                    </a:moveTo>
                    <a:cubicBezTo>
                      <a:pt x="118" y="73"/>
                      <a:pt x="141" y="61"/>
                      <a:pt x="155" y="45"/>
                    </a:cubicBezTo>
                    <a:cubicBezTo>
                      <a:pt x="168" y="61"/>
                      <a:pt x="191" y="73"/>
                      <a:pt x="224" y="81"/>
                    </a:cubicBezTo>
                    <a:cubicBezTo>
                      <a:pt x="247" y="86"/>
                      <a:pt x="273" y="91"/>
                      <a:pt x="302" y="92"/>
                    </a:cubicBezTo>
                    <a:cubicBezTo>
                      <a:pt x="310" y="55"/>
                      <a:pt x="310" y="55"/>
                      <a:pt x="310" y="55"/>
                    </a:cubicBezTo>
                    <a:cubicBezTo>
                      <a:pt x="310" y="55"/>
                      <a:pt x="310" y="55"/>
                      <a:pt x="310" y="55"/>
                    </a:cubicBezTo>
                    <a:cubicBezTo>
                      <a:pt x="270" y="54"/>
                      <a:pt x="243" y="47"/>
                      <a:pt x="222" y="39"/>
                    </a:cubicBezTo>
                    <a:cubicBezTo>
                      <a:pt x="197" y="29"/>
                      <a:pt x="179" y="14"/>
                      <a:pt x="179" y="0"/>
                    </a:cubicBezTo>
                    <a:cubicBezTo>
                      <a:pt x="131" y="0"/>
                      <a:pt x="131" y="0"/>
                      <a:pt x="131" y="0"/>
                    </a:cubicBezTo>
                    <a:cubicBezTo>
                      <a:pt x="131" y="12"/>
                      <a:pt x="113" y="29"/>
                      <a:pt x="87" y="39"/>
                    </a:cubicBezTo>
                    <a:cubicBezTo>
                      <a:pt x="67" y="47"/>
                      <a:pt x="40" y="54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8" y="92"/>
                      <a:pt x="8" y="92"/>
                      <a:pt x="8" y="92"/>
                    </a:cubicBezTo>
                    <a:cubicBezTo>
                      <a:pt x="36" y="92"/>
                      <a:pt x="62" y="87"/>
                      <a:pt x="86" y="8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id="{9D82E740-8C23-4E5E-A459-FB39B1AA4B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1251" y="5285796"/>
                <a:ext cx="614066" cy="329084"/>
              </a:xfrm>
              <a:custGeom>
                <a:avLst/>
                <a:gdLst>
                  <a:gd name="T0" fmla="*/ 119 w 236"/>
                  <a:gd name="T1" fmla="*/ 70 h 126"/>
                  <a:gd name="T2" fmla="*/ 165 w 236"/>
                  <a:gd name="T3" fmla="*/ 108 h 126"/>
                  <a:gd name="T4" fmla="*/ 227 w 236"/>
                  <a:gd name="T5" fmla="*/ 126 h 126"/>
                  <a:gd name="T6" fmla="*/ 236 w 236"/>
                  <a:gd name="T7" fmla="*/ 89 h 126"/>
                  <a:gd name="T8" fmla="*/ 158 w 236"/>
                  <a:gd name="T9" fmla="*/ 51 h 126"/>
                  <a:gd name="T10" fmla="*/ 143 w 236"/>
                  <a:gd name="T11" fmla="*/ 0 h 126"/>
                  <a:gd name="T12" fmla="*/ 93 w 236"/>
                  <a:gd name="T13" fmla="*/ 0 h 126"/>
                  <a:gd name="T14" fmla="*/ 78 w 236"/>
                  <a:gd name="T15" fmla="*/ 52 h 126"/>
                  <a:gd name="T16" fmla="*/ 0 w 236"/>
                  <a:gd name="T17" fmla="*/ 89 h 126"/>
                  <a:gd name="T18" fmla="*/ 0 w 236"/>
                  <a:gd name="T19" fmla="*/ 90 h 126"/>
                  <a:gd name="T20" fmla="*/ 8 w 236"/>
                  <a:gd name="T21" fmla="*/ 126 h 126"/>
                  <a:gd name="T22" fmla="*/ 69 w 236"/>
                  <a:gd name="T23" fmla="*/ 109 h 126"/>
                  <a:gd name="T24" fmla="*/ 119 w 236"/>
                  <a:gd name="T25" fmla="*/ 7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6" h="126">
                    <a:moveTo>
                      <a:pt x="119" y="70"/>
                    </a:moveTo>
                    <a:cubicBezTo>
                      <a:pt x="131" y="86"/>
                      <a:pt x="146" y="99"/>
                      <a:pt x="165" y="108"/>
                    </a:cubicBezTo>
                    <a:cubicBezTo>
                      <a:pt x="180" y="116"/>
                      <a:pt x="209" y="124"/>
                      <a:pt x="227" y="126"/>
                    </a:cubicBezTo>
                    <a:cubicBezTo>
                      <a:pt x="236" y="89"/>
                      <a:pt x="236" y="89"/>
                      <a:pt x="236" y="89"/>
                    </a:cubicBezTo>
                    <a:cubicBezTo>
                      <a:pt x="205" y="85"/>
                      <a:pt x="172" y="69"/>
                      <a:pt x="158" y="51"/>
                    </a:cubicBezTo>
                    <a:cubicBezTo>
                      <a:pt x="148" y="37"/>
                      <a:pt x="143" y="22"/>
                      <a:pt x="143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3" y="22"/>
                      <a:pt x="88" y="38"/>
                      <a:pt x="78" y="52"/>
                    </a:cubicBezTo>
                    <a:cubicBezTo>
                      <a:pt x="64" y="69"/>
                      <a:pt x="31" y="86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8" y="126"/>
                      <a:pt x="8" y="126"/>
                      <a:pt x="8" y="126"/>
                    </a:cubicBezTo>
                    <a:cubicBezTo>
                      <a:pt x="25" y="124"/>
                      <a:pt x="53" y="116"/>
                      <a:pt x="69" y="109"/>
                    </a:cubicBezTo>
                    <a:cubicBezTo>
                      <a:pt x="90" y="99"/>
                      <a:pt x="107" y="86"/>
                      <a:pt x="119" y="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A4A47367-3570-4B45-ADC9-5B0826835FBD}"/>
              </a:ext>
            </a:extLst>
          </p:cNvPr>
          <p:cNvSpPr txBox="1"/>
          <p:nvPr/>
        </p:nvSpPr>
        <p:spPr>
          <a:xfrm>
            <a:off x="619125" y="49510"/>
            <a:ext cx="6362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3. </a:t>
            </a:r>
            <a:r>
              <a:rPr lang="ko-KR" altLang="en-US" sz="2400" b="1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수강신청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595E25-6315-43AD-9D73-30A7D70BDD75}"/>
              </a:ext>
            </a:extLst>
          </p:cNvPr>
          <p:cNvSpPr txBox="1"/>
          <p:nvPr/>
        </p:nvSpPr>
        <p:spPr>
          <a:xfrm>
            <a:off x="779646" y="1713293"/>
            <a:ext cx="5784784" cy="734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① 로그인 설정 </a:t>
            </a:r>
            <a:r>
              <a:rPr lang="en-US" altLang="ko-KR" sz="2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: </a:t>
            </a:r>
            <a:r>
              <a:rPr lang="ko-KR" altLang="en-US" sz="2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학번 조회 방법</a:t>
            </a:r>
            <a:endParaRPr lang="en-US" altLang="ko-KR" sz="2000" dirty="0"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pPr>
              <a:lnSpc>
                <a:spcPct val="130000"/>
              </a:lnSpc>
            </a:pPr>
            <a:r>
              <a:rPr lang="ko-KR" altLang="en-US" dirty="0" err="1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유세인트</a:t>
            </a:r>
            <a:r>
              <a:rPr lang="ko-KR" altLang="en-US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포털 → 로그인 → </a:t>
            </a:r>
            <a:r>
              <a:rPr lang="en-US" altLang="ko-KR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ID </a:t>
            </a:r>
            <a:r>
              <a:rPr lang="ko-KR" altLang="en-US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찾기 → 핸드폰 인증 </a:t>
            </a:r>
            <a:endParaRPr lang="en-US" altLang="ko-KR" dirty="0"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8242C52-4BDA-4E6C-9406-232CEACA0D5B}"/>
              </a:ext>
            </a:extLst>
          </p:cNvPr>
          <p:cNvSpPr txBox="1"/>
          <p:nvPr/>
        </p:nvSpPr>
        <p:spPr>
          <a:xfrm>
            <a:off x="752475" y="645895"/>
            <a:ext cx="7705725" cy="883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수강신청 기간 </a:t>
            </a:r>
            <a:r>
              <a:rPr lang="en-US" altLang="ko-KR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: </a:t>
            </a:r>
            <a:r>
              <a:rPr lang="en-US" altLang="ko-KR" dirty="0"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2</a:t>
            </a:r>
            <a:r>
              <a:rPr lang="ko-KR" altLang="en-US" dirty="0"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월 </a:t>
            </a:r>
            <a:r>
              <a:rPr lang="en-US" altLang="ko-KR" dirty="0"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18</a:t>
            </a:r>
            <a:r>
              <a:rPr lang="ko-KR" altLang="en-US" dirty="0"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일</a:t>
            </a:r>
            <a:r>
              <a:rPr lang="en-US" altLang="ko-KR" dirty="0"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(</a:t>
            </a:r>
            <a:r>
              <a:rPr lang="ko-KR" altLang="en-US" dirty="0"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화</a:t>
            </a:r>
            <a:r>
              <a:rPr lang="en-US" altLang="ko-KR" dirty="0"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) 10:00 </a:t>
            </a:r>
            <a:r>
              <a:rPr lang="en-US" altLang="ko-KR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~ 2</a:t>
            </a:r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월 </a:t>
            </a:r>
            <a:r>
              <a:rPr lang="en-US" altLang="ko-KR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23</a:t>
            </a:r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일</a:t>
            </a:r>
            <a:r>
              <a:rPr lang="en-US" altLang="ko-KR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(</a:t>
            </a:r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일</a:t>
            </a:r>
            <a:r>
              <a:rPr lang="en-US" altLang="ko-KR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) 23:59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수강변경 기간 </a:t>
            </a:r>
            <a:r>
              <a:rPr lang="en-US" altLang="ko-KR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: 3</a:t>
            </a:r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월 </a:t>
            </a:r>
            <a:r>
              <a:rPr lang="en-US" altLang="ko-KR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4</a:t>
            </a:r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일</a:t>
            </a:r>
            <a:r>
              <a:rPr lang="en-US" altLang="ko-KR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(</a:t>
            </a:r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화</a:t>
            </a:r>
            <a:r>
              <a:rPr lang="en-US" altLang="ko-KR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) 10:00 ~ 3</a:t>
            </a:r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월 </a:t>
            </a:r>
            <a:r>
              <a:rPr lang="en-US" altLang="ko-KR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10</a:t>
            </a:r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일</a:t>
            </a:r>
            <a:r>
              <a:rPr lang="en-US" altLang="ko-KR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(</a:t>
            </a:r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월</a:t>
            </a:r>
            <a:r>
              <a:rPr lang="en-US" altLang="ko-KR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) 23:59</a:t>
            </a:r>
            <a:endParaRPr lang="ko-KR" altLang="en-US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74DE6423-2068-43F5-8EBB-D730938E0E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517" r="62577" b="4590"/>
          <a:stretch/>
        </p:blipFill>
        <p:spPr>
          <a:xfrm>
            <a:off x="654518" y="2458622"/>
            <a:ext cx="3149106" cy="3850103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EEFCF27E-2C00-4F44-B2C4-F2C699CD72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6677" y="2810577"/>
            <a:ext cx="2918352" cy="3099334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13EBFC7F-C44C-435C-B383-C49FF7C76E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3963" y="2551780"/>
            <a:ext cx="3904834" cy="1561933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37EB2D53-84BE-4A5F-8FE9-544E35E601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3345" y="4682239"/>
            <a:ext cx="4086225" cy="1285875"/>
          </a:xfrm>
          <a:prstGeom prst="rect">
            <a:avLst/>
          </a:prstGeom>
        </p:spPr>
      </p:pic>
      <p:sp>
        <p:nvSpPr>
          <p:cNvPr id="13" name="타원 12">
            <a:extLst>
              <a:ext uri="{FF2B5EF4-FFF2-40B4-BE49-F238E27FC236}">
                <a16:creationId xmlns:a16="http://schemas.microsoft.com/office/drawing/2014/main" id="{A8D19C65-4A05-496D-A2E5-F556EC09065C}"/>
              </a:ext>
            </a:extLst>
          </p:cNvPr>
          <p:cNvSpPr/>
          <p:nvPr/>
        </p:nvSpPr>
        <p:spPr>
          <a:xfrm>
            <a:off x="549792" y="2676976"/>
            <a:ext cx="469332" cy="46933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1</a:t>
            </a:r>
            <a:endParaRPr lang="ko-KR" altLang="en-US" sz="2800" b="1" dirty="0"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sp>
        <p:nvSpPr>
          <p:cNvPr id="41" name="타원 40">
            <a:extLst>
              <a:ext uri="{FF2B5EF4-FFF2-40B4-BE49-F238E27FC236}">
                <a16:creationId xmlns:a16="http://schemas.microsoft.com/office/drawing/2014/main" id="{868D05BC-935B-469B-9BD2-84FBD98E50DD}"/>
              </a:ext>
            </a:extLst>
          </p:cNvPr>
          <p:cNvSpPr/>
          <p:nvPr/>
        </p:nvSpPr>
        <p:spPr>
          <a:xfrm>
            <a:off x="3233636" y="4946933"/>
            <a:ext cx="469332" cy="46933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2</a:t>
            </a:r>
            <a:endParaRPr lang="ko-KR" altLang="en-US" sz="2800" b="1" dirty="0"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sp>
        <p:nvSpPr>
          <p:cNvPr id="43" name="타원 42">
            <a:extLst>
              <a:ext uri="{FF2B5EF4-FFF2-40B4-BE49-F238E27FC236}">
                <a16:creationId xmlns:a16="http://schemas.microsoft.com/office/drawing/2014/main" id="{34942306-3A07-481B-A19B-3787BDC9F84F}"/>
              </a:ext>
            </a:extLst>
          </p:cNvPr>
          <p:cNvSpPr/>
          <p:nvPr/>
        </p:nvSpPr>
        <p:spPr>
          <a:xfrm>
            <a:off x="6523872" y="2539013"/>
            <a:ext cx="469332" cy="46933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3</a:t>
            </a:r>
            <a:endParaRPr lang="ko-KR" altLang="en-US" sz="2800" b="1" dirty="0"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sp>
        <p:nvSpPr>
          <p:cNvPr id="44" name="타원 43">
            <a:extLst>
              <a:ext uri="{FF2B5EF4-FFF2-40B4-BE49-F238E27FC236}">
                <a16:creationId xmlns:a16="http://schemas.microsoft.com/office/drawing/2014/main" id="{C0CE9806-D80B-41D0-AB85-9BEF1C503C31}"/>
              </a:ext>
            </a:extLst>
          </p:cNvPr>
          <p:cNvSpPr/>
          <p:nvPr/>
        </p:nvSpPr>
        <p:spPr>
          <a:xfrm>
            <a:off x="6666646" y="4558714"/>
            <a:ext cx="469332" cy="46933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4</a:t>
            </a:r>
            <a:endParaRPr lang="ko-KR" altLang="en-US" sz="2800" b="1" dirty="0"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940985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B65E9649-EA9B-4B1E-B21F-4913F5D2BD81}"/>
              </a:ext>
            </a:extLst>
          </p:cNvPr>
          <p:cNvSpPr/>
          <p:nvPr/>
        </p:nvSpPr>
        <p:spPr>
          <a:xfrm>
            <a:off x="334963" y="549275"/>
            <a:ext cx="11522075" cy="5940425"/>
          </a:xfrm>
          <a:prstGeom prst="roundRect">
            <a:avLst>
              <a:gd name="adj" fmla="val 74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598342E-E1F6-4CEA-860F-7018FE2CA0D1}"/>
              </a:ext>
            </a:extLst>
          </p:cNvPr>
          <p:cNvGrpSpPr/>
          <p:nvPr/>
        </p:nvGrpSpPr>
        <p:grpSpPr>
          <a:xfrm>
            <a:off x="10095600" y="6171470"/>
            <a:ext cx="1496325" cy="318230"/>
            <a:chOff x="884925" y="769291"/>
            <a:chExt cx="3091926" cy="657574"/>
          </a:xfrm>
        </p:grpSpPr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4D1A9377-B4F2-46E4-B18F-0E6460FC75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76" b="36849" l="25879" r="76074">
                          <a14:foregroundMark x1="27051" y1="14974" x2="28809" y2="23958"/>
                          <a14:foregroundMark x1="39063" y1="18880" x2="41309" y2="25521"/>
                          <a14:foregroundMark x1="41309" y1="25521" x2="41211" y2="29688"/>
                          <a14:foregroundMark x1="37109" y1="15885" x2="40039" y2="25130"/>
                          <a14:foregroundMark x1="62500" y1="18490" x2="63184" y2="26953"/>
                          <a14:foregroundMark x1="71094" y1="10026" x2="71875" y2="21224"/>
                          <a14:foregroundMark x1="73828" y1="13021" x2="74219" y2="22526"/>
                          <a14:foregroundMark x1="70117" y1="23047" x2="73633" y2="26042"/>
                          <a14:foregroundMark x1="60840" y1="12370" x2="60840" y2="27474"/>
                          <a14:foregroundMark x1="60840" y1="27474" x2="61816" y2="32292"/>
                          <a14:foregroundMark x1="43457" y1="29167" x2="40625" y2="33203"/>
                          <a14:foregroundMark x1="27441" y1="10286" x2="30273" y2="22005"/>
                          <a14:foregroundMark x1="25879" y1="22005" x2="30566" y2="25521"/>
                          <a14:foregroundMark x1="30566" y1="25521" x2="32324" y2="24609"/>
                          <a14:foregroundMark x1="75586" y1="9635" x2="76074" y2="221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2" r="19394" b="58926"/>
            <a:stretch/>
          </p:blipFill>
          <p:spPr>
            <a:xfrm>
              <a:off x="884925" y="769291"/>
              <a:ext cx="1256502" cy="657574"/>
            </a:xfrm>
            <a:prstGeom prst="rect">
              <a:avLst/>
            </a:prstGeom>
          </p:spPr>
        </p:pic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B7D00E68-5729-4DB2-A587-4BB02674645B}"/>
                </a:ext>
              </a:extLst>
            </p:cNvPr>
            <p:cNvGrpSpPr/>
            <p:nvPr/>
          </p:nvGrpSpPr>
          <p:grpSpPr>
            <a:xfrm>
              <a:off x="2203009" y="876742"/>
              <a:ext cx="1773842" cy="351044"/>
              <a:chOff x="-1084402" y="5238300"/>
              <a:chExt cx="4525768" cy="895652"/>
            </a:xfrm>
          </p:grpSpPr>
          <p:sp>
            <p:nvSpPr>
              <p:cNvPr id="24" name="Freeform 5">
                <a:extLst>
                  <a:ext uri="{FF2B5EF4-FFF2-40B4-BE49-F238E27FC236}">
                    <a16:creationId xmlns:a16="http://schemas.microsoft.com/office/drawing/2014/main" id="{2E246C1E-8913-4627-8401-43A9509D717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084402" y="5570777"/>
                <a:ext cx="868513" cy="563175"/>
              </a:xfrm>
              <a:custGeom>
                <a:avLst/>
                <a:gdLst>
                  <a:gd name="T0" fmla="*/ 0 w 333"/>
                  <a:gd name="T1" fmla="*/ 35 h 214"/>
                  <a:gd name="T2" fmla="*/ 140 w 333"/>
                  <a:gd name="T3" fmla="*/ 35 h 214"/>
                  <a:gd name="T4" fmla="*/ 140 w 333"/>
                  <a:gd name="T5" fmla="*/ 65 h 214"/>
                  <a:gd name="T6" fmla="*/ 49 w 333"/>
                  <a:gd name="T7" fmla="*/ 139 h 214"/>
                  <a:gd name="T8" fmla="*/ 158 w 333"/>
                  <a:gd name="T9" fmla="*/ 214 h 214"/>
                  <a:gd name="T10" fmla="*/ 171 w 333"/>
                  <a:gd name="T11" fmla="*/ 214 h 214"/>
                  <a:gd name="T12" fmla="*/ 280 w 333"/>
                  <a:gd name="T13" fmla="*/ 139 h 214"/>
                  <a:gd name="T14" fmla="*/ 192 w 333"/>
                  <a:gd name="T15" fmla="*/ 66 h 214"/>
                  <a:gd name="T16" fmla="*/ 192 w 333"/>
                  <a:gd name="T17" fmla="*/ 35 h 214"/>
                  <a:gd name="T18" fmla="*/ 333 w 333"/>
                  <a:gd name="T19" fmla="*/ 35 h 214"/>
                  <a:gd name="T20" fmla="*/ 333 w 333"/>
                  <a:gd name="T21" fmla="*/ 0 h 214"/>
                  <a:gd name="T22" fmla="*/ 0 w 333"/>
                  <a:gd name="T23" fmla="*/ 0 h 214"/>
                  <a:gd name="T24" fmla="*/ 0 w 333"/>
                  <a:gd name="T25" fmla="*/ 35 h 214"/>
                  <a:gd name="T26" fmla="*/ 229 w 333"/>
                  <a:gd name="T27" fmla="*/ 139 h 214"/>
                  <a:gd name="T28" fmla="*/ 164 w 333"/>
                  <a:gd name="T29" fmla="*/ 178 h 214"/>
                  <a:gd name="T30" fmla="*/ 100 w 333"/>
                  <a:gd name="T31" fmla="*/ 139 h 214"/>
                  <a:gd name="T32" fmla="*/ 164 w 333"/>
                  <a:gd name="T33" fmla="*/ 100 h 214"/>
                  <a:gd name="T34" fmla="*/ 229 w 333"/>
                  <a:gd name="T35" fmla="*/ 139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33" h="214">
                    <a:moveTo>
                      <a:pt x="0" y="35"/>
                    </a:moveTo>
                    <a:cubicBezTo>
                      <a:pt x="140" y="35"/>
                      <a:pt x="140" y="35"/>
                      <a:pt x="140" y="35"/>
                    </a:cubicBezTo>
                    <a:cubicBezTo>
                      <a:pt x="140" y="65"/>
                      <a:pt x="140" y="65"/>
                      <a:pt x="140" y="65"/>
                    </a:cubicBezTo>
                    <a:cubicBezTo>
                      <a:pt x="91" y="71"/>
                      <a:pt x="49" y="102"/>
                      <a:pt x="49" y="139"/>
                    </a:cubicBezTo>
                    <a:cubicBezTo>
                      <a:pt x="49" y="181"/>
                      <a:pt x="102" y="214"/>
                      <a:pt x="158" y="214"/>
                    </a:cubicBezTo>
                    <a:cubicBezTo>
                      <a:pt x="171" y="214"/>
                      <a:pt x="171" y="214"/>
                      <a:pt x="171" y="214"/>
                    </a:cubicBezTo>
                    <a:cubicBezTo>
                      <a:pt x="227" y="214"/>
                      <a:pt x="280" y="181"/>
                      <a:pt x="280" y="139"/>
                    </a:cubicBezTo>
                    <a:cubicBezTo>
                      <a:pt x="280" y="103"/>
                      <a:pt x="240" y="73"/>
                      <a:pt x="192" y="66"/>
                    </a:cubicBezTo>
                    <a:cubicBezTo>
                      <a:pt x="192" y="35"/>
                      <a:pt x="192" y="35"/>
                      <a:pt x="192" y="35"/>
                    </a:cubicBezTo>
                    <a:cubicBezTo>
                      <a:pt x="333" y="35"/>
                      <a:pt x="333" y="35"/>
                      <a:pt x="333" y="35"/>
                    </a:cubicBezTo>
                    <a:cubicBezTo>
                      <a:pt x="333" y="0"/>
                      <a:pt x="333" y="0"/>
                      <a:pt x="33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5"/>
                    </a:lnTo>
                    <a:close/>
                    <a:moveTo>
                      <a:pt x="229" y="139"/>
                    </a:moveTo>
                    <a:cubicBezTo>
                      <a:pt x="229" y="162"/>
                      <a:pt x="195" y="178"/>
                      <a:pt x="164" y="178"/>
                    </a:cubicBezTo>
                    <a:cubicBezTo>
                      <a:pt x="133" y="178"/>
                      <a:pt x="100" y="162"/>
                      <a:pt x="100" y="139"/>
                    </a:cubicBezTo>
                    <a:cubicBezTo>
                      <a:pt x="100" y="116"/>
                      <a:pt x="133" y="100"/>
                      <a:pt x="164" y="100"/>
                    </a:cubicBezTo>
                    <a:cubicBezTo>
                      <a:pt x="195" y="100"/>
                      <a:pt x="229" y="116"/>
                      <a:pt x="229" y="13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5" name="Rectangle 6">
                <a:extLst>
                  <a:ext uri="{FF2B5EF4-FFF2-40B4-BE49-F238E27FC236}">
                    <a16:creationId xmlns:a16="http://schemas.microsoft.com/office/drawing/2014/main" id="{FE075EF4-D710-4B9C-A201-40CE3C32C0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4060" y="5282404"/>
                <a:ext cx="122135" cy="346048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6" name="Freeform 7">
                <a:extLst>
                  <a:ext uri="{FF2B5EF4-FFF2-40B4-BE49-F238E27FC236}">
                    <a16:creationId xmlns:a16="http://schemas.microsoft.com/office/drawing/2014/main" id="{F4C0AA2F-C0F9-4061-AA09-FDD93F6FF7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9116" y="5665770"/>
                <a:ext cx="685311" cy="390152"/>
              </a:xfrm>
              <a:custGeom>
                <a:avLst/>
                <a:gdLst>
                  <a:gd name="T0" fmla="*/ 0 w 263"/>
                  <a:gd name="T1" fmla="*/ 36 h 148"/>
                  <a:gd name="T2" fmla="*/ 216 w 263"/>
                  <a:gd name="T3" fmla="*/ 36 h 148"/>
                  <a:gd name="T4" fmla="*/ 216 w 263"/>
                  <a:gd name="T5" fmla="*/ 57 h 148"/>
                  <a:gd name="T6" fmla="*/ 0 w 263"/>
                  <a:gd name="T7" fmla="*/ 57 h 148"/>
                  <a:gd name="T8" fmla="*/ 0 w 263"/>
                  <a:gd name="T9" fmla="*/ 122 h 148"/>
                  <a:gd name="T10" fmla="*/ 7 w 263"/>
                  <a:gd name="T11" fmla="*/ 142 h 148"/>
                  <a:gd name="T12" fmla="*/ 28 w 263"/>
                  <a:gd name="T13" fmla="*/ 148 h 148"/>
                  <a:gd name="T14" fmla="*/ 263 w 263"/>
                  <a:gd name="T15" fmla="*/ 148 h 148"/>
                  <a:gd name="T16" fmla="*/ 263 w 263"/>
                  <a:gd name="T17" fmla="*/ 113 h 148"/>
                  <a:gd name="T18" fmla="*/ 49 w 263"/>
                  <a:gd name="T19" fmla="*/ 113 h 148"/>
                  <a:gd name="T20" fmla="*/ 49 w 263"/>
                  <a:gd name="T21" fmla="*/ 91 h 148"/>
                  <a:gd name="T22" fmla="*/ 263 w 263"/>
                  <a:gd name="T23" fmla="*/ 91 h 148"/>
                  <a:gd name="T24" fmla="*/ 263 w 263"/>
                  <a:gd name="T25" fmla="*/ 0 h 148"/>
                  <a:gd name="T26" fmla="*/ 0 w 263"/>
                  <a:gd name="T27" fmla="*/ 0 h 148"/>
                  <a:gd name="T28" fmla="*/ 0 w 263"/>
                  <a:gd name="T29" fmla="*/ 36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3" h="148">
                    <a:moveTo>
                      <a:pt x="0" y="36"/>
                    </a:moveTo>
                    <a:cubicBezTo>
                      <a:pt x="216" y="36"/>
                      <a:pt x="216" y="36"/>
                      <a:pt x="216" y="36"/>
                    </a:cubicBezTo>
                    <a:cubicBezTo>
                      <a:pt x="216" y="57"/>
                      <a:pt x="216" y="57"/>
                      <a:pt x="216" y="5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122"/>
                      <a:pt x="0" y="122"/>
                      <a:pt x="0" y="122"/>
                    </a:cubicBezTo>
                    <a:cubicBezTo>
                      <a:pt x="0" y="131"/>
                      <a:pt x="3" y="138"/>
                      <a:pt x="7" y="142"/>
                    </a:cubicBezTo>
                    <a:cubicBezTo>
                      <a:pt x="12" y="146"/>
                      <a:pt x="19" y="148"/>
                      <a:pt x="28" y="148"/>
                    </a:cubicBezTo>
                    <a:cubicBezTo>
                      <a:pt x="263" y="148"/>
                      <a:pt x="263" y="148"/>
                      <a:pt x="263" y="148"/>
                    </a:cubicBezTo>
                    <a:cubicBezTo>
                      <a:pt x="263" y="113"/>
                      <a:pt x="263" y="113"/>
                      <a:pt x="263" y="113"/>
                    </a:cubicBezTo>
                    <a:cubicBezTo>
                      <a:pt x="49" y="113"/>
                      <a:pt x="49" y="113"/>
                      <a:pt x="49" y="113"/>
                    </a:cubicBezTo>
                    <a:cubicBezTo>
                      <a:pt x="49" y="91"/>
                      <a:pt x="49" y="91"/>
                      <a:pt x="49" y="91"/>
                    </a:cubicBezTo>
                    <a:cubicBezTo>
                      <a:pt x="263" y="91"/>
                      <a:pt x="263" y="91"/>
                      <a:pt x="263" y="91"/>
                    </a:cubicBezTo>
                    <a:cubicBezTo>
                      <a:pt x="263" y="0"/>
                      <a:pt x="263" y="0"/>
                      <a:pt x="26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7" name="Freeform 8">
                <a:extLst>
                  <a:ext uri="{FF2B5EF4-FFF2-40B4-BE49-F238E27FC236}">
                    <a16:creationId xmlns:a16="http://schemas.microsoft.com/office/drawing/2014/main" id="{D7DA6706-651D-4E93-AC46-9C61650BA8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866" y="5282404"/>
                <a:ext cx="244269" cy="420685"/>
              </a:xfrm>
              <a:custGeom>
                <a:avLst/>
                <a:gdLst>
                  <a:gd name="T0" fmla="*/ 36 w 72"/>
                  <a:gd name="T1" fmla="*/ 0 h 124"/>
                  <a:gd name="T2" fmla="*/ 0 w 72"/>
                  <a:gd name="T3" fmla="*/ 0 h 124"/>
                  <a:gd name="T4" fmla="*/ 0 w 72"/>
                  <a:gd name="T5" fmla="*/ 124 h 124"/>
                  <a:gd name="T6" fmla="*/ 36 w 72"/>
                  <a:gd name="T7" fmla="*/ 124 h 124"/>
                  <a:gd name="T8" fmla="*/ 36 w 72"/>
                  <a:gd name="T9" fmla="*/ 65 h 124"/>
                  <a:gd name="T10" fmla="*/ 72 w 72"/>
                  <a:gd name="T11" fmla="*/ 65 h 124"/>
                  <a:gd name="T12" fmla="*/ 72 w 72"/>
                  <a:gd name="T13" fmla="*/ 37 h 124"/>
                  <a:gd name="T14" fmla="*/ 36 w 72"/>
                  <a:gd name="T15" fmla="*/ 37 h 124"/>
                  <a:gd name="T16" fmla="*/ 36 w 72"/>
                  <a:gd name="T17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124">
                    <a:moveTo>
                      <a:pt x="36" y="0"/>
                    </a:moveTo>
                    <a:lnTo>
                      <a:pt x="0" y="0"/>
                    </a:lnTo>
                    <a:lnTo>
                      <a:pt x="0" y="124"/>
                    </a:lnTo>
                    <a:lnTo>
                      <a:pt x="36" y="124"/>
                    </a:lnTo>
                    <a:lnTo>
                      <a:pt x="36" y="65"/>
                    </a:lnTo>
                    <a:lnTo>
                      <a:pt x="72" y="65"/>
                    </a:lnTo>
                    <a:lnTo>
                      <a:pt x="72" y="37"/>
                    </a:lnTo>
                    <a:lnTo>
                      <a:pt x="36" y="37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8" name="Freeform 9">
                <a:extLst>
                  <a:ext uri="{FF2B5EF4-FFF2-40B4-BE49-F238E27FC236}">
                    <a16:creationId xmlns:a16="http://schemas.microsoft.com/office/drawing/2014/main" id="{0A30703C-D06F-441A-8A73-BBA4B397E6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5941" y="5740408"/>
                <a:ext cx="709060" cy="318907"/>
              </a:xfrm>
              <a:custGeom>
                <a:avLst/>
                <a:gdLst>
                  <a:gd name="T0" fmla="*/ 0 w 209"/>
                  <a:gd name="T1" fmla="*/ 28 h 94"/>
                  <a:gd name="T2" fmla="*/ 173 w 209"/>
                  <a:gd name="T3" fmla="*/ 28 h 94"/>
                  <a:gd name="T4" fmla="*/ 173 w 209"/>
                  <a:gd name="T5" fmla="*/ 94 h 94"/>
                  <a:gd name="T6" fmla="*/ 209 w 209"/>
                  <a:gd name="T7" fmla="*/ 94 h 94"/>
                  <a:gd name="T8" fmla="*/ 209 w 209"/>
                  <a:gd name="T9" fmla="*/ 0 h 94"/>
                  <a:gd name="T10" fmla="*/ 0 w 209"/>
                  <a:gd name="T11" fmla="*/ 0 h 94"/>
                  <a:gd name="T12" fmla="*/ 0 w 209"/>
                  <a:gd name="T13" fmla="*/ 28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9" h="94">
                    <a:moveTo>
                      <a:pt x="0" y="28"/>
                    </a:moveTo>
                    <a:lnTo>
                      <a:pt x="173" y="28"/>
                    </a:lnTo>
                    <a:lnTo>
                      <a:pt x="173" y="94"/>
                    </a:lnTo>
                    <a:lnTo>
                      <a:pt x="209" y="94"/>
                    </a:lnTo>
                    <a:lnTo>
                      <a:pt x="209" y="0"/>
                    </a:lnTo>
                    <a:lnTo>
                      <a:pt x="0" y="0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9" name="Freeform 10">
                <a:extLst>
                  <a:ext uri="{FF2B5EF4-FFF2-40B4-BE49-F238E27FC236}">
                    <a16:creationId xmlns:a16="http://schemas.microsoft.com/office/drawing/2014/main" id="{D965B6FB-2C1E-43E9-9772-64DBCC6C85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97555" y="5238300"/>
                <a:ext cx="590318" cy="447826"/>
              </a:xfrm>
              <a:custGeom>
                <a:avLst/>
                <a:gdLst>
                  <a:gd name="T0" fmla="*/ 24 w 226"/>
                  <a:gd name="T1" fmla="*/ 99 h 171"/>
                  <a:gd name="T2" fmla="*/ 52 w 226"/>
                  <a:gd name="T3" fmla="*/ 152 h 171"/>
                  <a:gd name="T4" fmla="*/ 115 w 226"/>
                  <a:gd name="T5" fmla="*/ 171 h 171"/>
                  <a:gd name="T6" fmla="*/ 177 w 226"/>
                  <a:gd name="T7" fmla="*/ 152 h 171"/>
                  <a:gd name="T8" fmla="*/ 205 w 226"/>
                  <a:gd name="T9" fmla="*/ 99 h 171"/>
                  <a:gd name="T10" fmla="*/ 200 w 226"/>
                  <a:gd name="T11" fmla="*/ 80 h 171"/>
                  <a:gd name="T12" fmla="*/ 189 w 226"/>
                  <a:gd name="T13" fmla="*/ 64 h 171"/>
                  <a:gd name="T14" fmla="*/ 226 w 226"/>
                  <a:gd name="T15" fmla="*/ 64 h 171"/>
                  <a:gd name="T16" fmla="*/ 226 w 226"/>
                  <a:gd name="T17" fmla="*/ 29 h 171"/>
                  <a:gd name="T18" fmla="*/ 139 w 226"/>
                  <a:gd name="T19" fmla="*/ 29 h 171"/>
                  <a:gd name="T20" fmla="*/ 139 w 226"/>
                  <a:gd name="T21" fmla="*/ 0 h 171"/>
                  <a:gd name="T22" fmla="*/ 89 w 226"/>
                  <a:gd name="T23" fmla="*/ 0 h 171"/>
                  <a:gd name="T24" fmla="*/ 89 w 226"/>
                  <a:gd name="T25" fmla="*/ 29 h 171"/>
                  <a:gd name="T26" fmla="*/ 0 w 226"/>
                  <a:gd name="T27" fmla="*/ 29 h 171"/>
                  <a:gd name="T28" fmla="*/ 0 w 226"/>
                  <a:gd name="T29" fmla="*/ 64 h 171"/>
                  <a:gd name="T30" fmla="*/ 40 w 226"/>
                  <a:gd name="T31" fmla="*/ 64 h 171"/>
                  <a:gd name="T32" fmla="*/ 28 w 226"/>
                  <a:gd name="T33" fmla="*/ 80 h 171"/>
                  <a:gd name="T34" fmla="*/ 24 w 226"/>
                  <a:gd name="T35" fmla="*/ 99 h 171"/>
                  <a:gd name="T36" fmla="*/ 83 w 226"/>
                  <a:gd name="T37" fmla="*/ 74 h 171"/>
                  <a:gd name="T38" fmla="*/ 114 w 226"/>
                  <a:gd name="T39" fmla="*/ 64 h 171"/>
                  <a:gd name="T40" fmla="*/ 145 w 226"/>
                  <a:gd name="T41" fmla="*/ 74 h 171"/>
                  <a:gd name="T42" fmla="*/ 159 w 226"/>
                  <a:gd name="T43" fmla="*/ 100 h 171"/>
                  <a:gd name="T44" fmla="*/ 145 w 226"/>
                  <a:gd name="T45" fmla="*/ 125 h 171"/>
                  <a:gd name="T46" fmla="*/ 114 w 226"/>
                  <a:gd name="T47" fmla="*/ 136 h 171"/>
                  <a:gd name="T48" fmla="*/ 83 w 226"/>
                  <a:gd name="T49" fmla="*/ 125 h 171"/>
                  <a:gd name="T50" fmla="*/ 70 w 226"/>
                  <a:gd name="T51" fmla="*/ 100 h 171"/>
                  <a:gd name="T52" fmla="*/ 83 w 226"/>
                  <a:gd name="T53" fmla="*/ 74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6" h="171">
                    <a:moveTo>
                      <a:pt x="24" y="99"/>
                    </a:moveTo>
                    <a:cubicBezTo>
                      <a:pt x="24" y="120"/>
                      <a:pt x="34" y="138"/>
                      <a:pt x="52" y="152"/>
                    </a:cubicBezTo>
                    <a:cubicBezTo>
                      <a:pt x="70" y="165"/>
                      <a:pt x="91" y="171"/>
                      <a:pt x="115" y="171"/>
                    </a:cubicBezTo>
                    <a:cubicBezTo>
                      <a:pt x="140" y="171"/>
                      <a:pt x="160" y="165"/>
                      <a:pt x="177" y="152"/>
                    </a:cubicBezTo>
                    <a:cubicBezTo>
                      <a:pt x="196" y="138"/>
                      <a:pt x="205" y="120"/>
                      <a:pt x="205" y="99"/>
                    </a:cubicBezTo>
                    <a:cubicBezTo>
                      <a:pt x="205" y="92"/>
                      <a:pt x="203" y="86"/>
                      <a:pt x="200" y="80"/>
                    </a:cubicBezTo>
                    <a:cubicBezTo>
                      <a:pt x="198" y="74"/>
                      <a:pt x="194" y="69"/>
                      <a:pt x="189" y="64"/>
                    </a:cubicBezTo>
                    <a:cubicBezTo>
                      <a:pt x="226" y="64"/>
                      <a:pt x="226" y="64"/>
                      <a:pt x="226" y="64"/>
                    </a:cubicBezTo>
                    <a:cubicBezTo>
                      <a:pt x="226" y="29"/>
                      <a:pt x="226" y="29"/>
                      <a:pt x="226" y="29"/>
                    </a:cubicBezTo>
                    <a:cubicBezTo>
                      <a:pt x="139" y="29"/>
                      <a:pt x="139" y="29"/>
                      <a:pt x="139" y="29"/>
                    </a:cubicBezTo>
                    <a:cubicBezTo>
                      <a:pt x="139" y="0"/>
                      <a:pt x="139" y="0"/>
                      <a:pt x="13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29"/>
                      <a:pt x="89" y="29"/>
                      <a:pt x="89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40" y="64"/>
                      <a:pt x="40" y="64"/>
                      <a:pt x="40" y="64"/>
                    </a:cubicBezTo>
                    <a:cubicBezTo>
                      <a:pt x="35" y="69"/>
                      <a:pt x="31" y="74"/>
                      <a:pt x="28" y="80"/>
                    </a:cubicBezTo>
                    <a:cubicBezTo>
                      <a:pt x="26" y="86"/>
                      <a:pt x="24" y="92"/>
                      <a:pt x="24" y="99"/>
                    </a:cubicBezTo>
                    <a:close/>
                    <a:moveTo>
                      <a:pt x="83" y="74"/>
                    </a:moveTo>
                    <a:cubicBezTo>
                      <a:pt x="92" y="67"/>
                      <a:pt x="103" y="64"/>
                      <a:pt x="114" y="64"/>
                    </a:cubicBezTo>
                    <a:cubicBezTo>
                      <a:pt x="126" y="64"/>
                      <a:pt x="136" y="67"/>
                      <a:pt x="145" y="74"/>
                    </a:cubicBezTo>
                    <a:cubicBezTo>
                      <a:pt x="154" y="81"/>
                      <a:pt x="159" y="90"/>
                      <a:pt x="159" y="100"/>
                    </a:cubicBezTo>
                    <a:cubicBezTo>
                      <a:pt x="159" y="110"/>
                      <a:pt x="154" y="118"/>
                      <a:pt x="145" y="125"/>
                    </a:cubicBezTo>
                    <a:cubicBezTo>
                      <a:pt x="136" y="133"/>
                      <a:pt x="126" y="136"/>
                      <a:pt x="114" y="136"/>
                    </a:cubicBezTo>
                    <a:cubicBezTo>
                      <a:pt x="103" y="136"/>
                      <a:pt x="92" y="133"/>
                      <a:pt x="83" y="125"/>
                    </a:cubicBezTo>
                    <a:cubicBezTo>
                      <a:pt x="75" y="118"/>
                      <a:pt x="70" y="110"/>
                      <a:pt x="70" y="100"/>
                    </a:cubicBezTo>
                    <a:cubicBezTo>
                      <a:pt x="70" y="90"/>
                      <a:pt x="75" y="81"/>
                      <a:pt x="83" y="7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0" name="Freeform 11">
                <a:extLst>
                  <a:ext uri="{FF2B5EF4-FFF2-40B4-BE49-F238E27FC236}">
                    <a16:creationId xmlns:a16="http://schemas.microsoft.com/office/drawing/2014/main" id="{0498EC65-DDE9-4D0B-A6B9-B07DC67296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0261" y="5282405"/>
                <a:ext cx="329084" cy="776910"/>
              </a:xfrm>
              <a:custGeom>
                <a:avLst/>
                <a:gdLst>
                  <a:gd name="T0" fmla="*/ 63 w 97"/>
                  <a:gd name="T1" fmla="*/ 74 h 229"/>
                  <a:gd name="T2" fmla="*/ 33 w 97"/>
                  <a:gd name="T3" fmla="*/ 74 h 229"/>
                  <a:gd name="T4" fmla="*/ 33 w 97"/>
                  <a:gd name="T5" fmla="*/ 0 h 229"/>
                  <a:gd name="T6" fmla="*/ 0 w 97"/>
                  <a:gd name="T7" fmla="*/ 0 h 229"/>
                  <a:gd name="T8" fmla="*/ 0 w 97"/>
                  <a:gd name="T9" fmla="*/ 229 h 229"/>
                  <a:gd name="T10" fmla="*/ 33 w 97"/>
                  <a:gd name="T11" fmla="*/ 229 h 229"/>
                  <a:gd name="T12" fmla="*/ 33 w 97"/>
                  <a:gd name="T13" fmla="*/ 102 h 229"/>
                  <a:gd name="T14" fmla="*/ 63 w 97"/>
                  <a:gd name="T15" fmla="*/ 102 h 229"/>
                  <a:gd name="T16" fmla="*/ 63 w 97"/>
                  <a:gd name="T17" fmla="*/ 229 h 229"/>
                  <a:gd name="T18" fmla="*/ 97 w 97"/>
                  <a:gd name="T19" fmla="*/ 229 h 229"/>
                  <a:gd name="T20" fmla="*/ 97 w 97"/>
                  <a:gd name="T21" fmla="*/ 0 h 229"/>
                  <a:gd name="T22" fmla="*/ 63 w 97"/>
                  <a:gd name="T23" fmla="*/ 0 h 229"/>
                  <a:gd name="T24" fmla="*/ 63 w 97"/>
                  <a:gd name="T25" fmla="*/ 74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7" h="229">
                    <a:moveTo>
                      <a:pt x="63" y="74"/>
                    </a:moveTo>
                    <a:lnTo>
                      <a:pt x="33" y="74"/>
                    </a:lnTo>
                    <a:lnTo>
                      <a:pt x="33" y="0"/>
                    </a:lnTo>
                    <a:lnTo>
                      <a:pt x="0" y="0"/>
                    </a:lnTo>
                    <a:lnTo>
                      <a:pt x="0" y="229"/>
                    </a:lnTo>
                    <a:lnTo>
                      <a:pt x="33" y="229"/>
                    </a:lnTo>
                    <a:lnTo>
                      <a:pt x="33" y="102"/>
                    </a:lnTo>
                    <a:lnTo>
                      <a:pt x="63" y="102"/>
                    </a:lnTo>
                    <a:lnTo>
                      <a:pt x="63" y="229"/>
                    </a:lnTo>
                    <a:lnTo>
                      <a:pt x="97" y="229"/>
                    </a:lnTo>
                    <a:lnTo>
                      <a:pt x="97" y="0"/>
                    </a:lnTo>
                    <a:lnTo>
                      <a:pt x="63" y="0"/>
                    </a:lnTo>
                    <a:lnTo>
                      <a:pt x="63" y="7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1" name="Freeform 12">
                <a:extLst>
                  <a:ext uri="{FF2B5EF4-FFF2-40B4-BE49-F238E27FC236}">
                    <a16:creationId xmlns:a16="http://schemas.microsoft.com/office/drawing/2014/main" id="{FECA8C8F-C0E8-49A6-AE25-6FC79AE629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863" y="5282404"/>
                <a:ext cx="386760" cy="576746"/>
              </a:xfrm>
              <a:custGeom>
                <a:avLst/>
                <a:gdLst>
                  <a:gd name="T0" fmla="*/ 46 w 148"/>
                  <a:gd name="T1" fmla="*/ 36 h 219"/>
                  <a:gd name="T2" fmla="*/ 141 w 148"/>
                  <a:gd name="T3" fmla="*/ 36 h 219"/>
                  <a:gd name="T4" fmla="*/ 141 w 148"/>
                  <a:gd name="T5" fmla="*/ 0 h 219"/>
                  <a:gd name="T6" fmla="*/ 0 w 148"/>
                  <a:gd name="T7" fmla="*/ 0 h 219"/>
                  <a:gd name="T8" fmla="*/ 0 w 148"/>
                  <a:gd name="T9" fmla="*/ 196 h 219"/>
                  <a:gd name="T10" fmla="*/ 9 w 148"/>
                  <a:gd name="T11" fmla="*/ 215 h 219"/>
                  <a:gd name="T12" fmla="*/ 29 w 148"/>
                  <a:gd name="T13" fmla="*/ 219 h 219"/>
                  <a:gd name="T14" fmla="*/ 148 w 148"/>
                  <a:gd name="T15" fmla="*/ 219 h 219"/>
                  <a:gd name="T16" fmla="*/ 148 w 148"/>
                  <a:gd name="T17" fmla="*/ 182 h 219"/>
                  <a:gd name="T18" fmla="*/ 46 w 148"/>
                  <a:gd name="T19" fmla="*/ 182 h 219"/>
                  <a:gd name="T20" fmla="*/ 46 w 148"/>
                  <a:gd name="T21" fmla="*/ 36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8" h="219">
                    <a:moveTo>
                      <a:pt x="46" y="36"/>
                    </a:moveTo>
                    <a:cubicBezTo>
                      <a:pt x="141" y="36"/>
                      <a:pt x="141" y="36"/>
                      <a:pt x="141" y="36"/>
                    </a:cubicBezTo>
                    <a:cubicBezTo>
                      <a:pt x="141" y="0"/>
                      <a:pt x="141" y="0"/>
                      <a:pt x="14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0" y="205"/>
                      <a:pt x="3" y="211"/>
                      <a:pt x="9" y="215"/>
                    </a:cubicBezTo>
                    <a:cubicBezTo>
                      <a:pt x="13" y="217"/>
                      <a:pt x="20" y="219"/>
                      <a:pt x="29" y="219"/>
                    </a:cubicBezTo>
                    <a:cubicBezTo>
                      <a:pt x="148" y="219"/>
                      <a:pt x="148" y="219"/>
                      <a:pt x="148" y="219"/>
                    </a:cubicBezTo>
                    <a:cubicBezTo>
                      <a:pt x="148" y="182"/>
                      <a:pt x="148" y="182"/>
                      <a:pt x="148" y="182"/>
                    </a:cubicBezTo>
                    <a:cubicBezTo>
                      <a:pt x="46" y="182"/>
                      <a:pt x="46" y="182"/>
                      <a:pt x="46" y="182"/>
                    </a:cubicBezTo>
                    <a:lnTo>
                      <a:pt x="46" y="3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2" name="Freeform 13">
                <a:extLst>
                  <a:ext uri="{FF2B5EF4-FFF2-40B4-BE49-F238E27FC236}">
                    <a16:creationId xmlns:a16="http://schemas.microsoft.com/office/drawing/2014/main" id="{1511C074-712F-4197-8F1D-BC7FCF079E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1773" y="5282404"/>
                <a:ext cx="668348" cy="559783"/>
              </a:xfrm>
              <a:custGeom>
                <a:avLst/>
                <a:gdLst>
                  <a:gd name="T0" fmla="*/ 162 w 197"/>
                  <a:gd name="T1" fmla="*/ 165 h 165"/>
                  <a:gd name="T2" fmla="*/ 197 w 197"/>
                  <a:gd name="T3" fmla="*/ 165 h 165"/>
                  <a:gd name="T4" fmla="*/ 197 w 197"/>
                  <a:gd name="T5" fmla="*/ 0 h 165"/>
                  <a:gd name="T6" fmla="*/ 0 w 197"/>
                  <a:gd name="T7" fmla="*/ 0 h 165"/>
                  <a:gd name="T8" fmla="*/ 0 w 197"/>
                  <a:gd name="T9" fmla="*/ 28 h 165"/>
                  <a:gd name="T10" fmla="*/ 162 w 197"/>
                  <a:gd name="T11" fmla="*/ 28 h 165"/>
                  <a:gd name="T12" fmla="*/ 162 w 197"/>
                  <a:gd name="T13" fmla="*/ 16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7" h="165">
                    <a:moveTo>
                      <a:pt x="162" y="165"/>
                    </a:moveTo>
                    <a:lnTo>
                      <a:pt x="197" y="165"/>
                    </a:lnTo>
                    <a:lnTo>
                      <a:pt x="197" y="0"/>
                    </a:lnTo>
                    <a:lnTo>
                      <a:pt x="0" y="0"/>
                    </a:lnTo>
                    <a:lnTo>
                      <a:pt x="0" y="28"/>
                    </a:lnTo>
                    <a:lnTo>
                      <a:pt x="162" y="28"/>
                    </a:lnTo>
                    <a:lnTo>
                      <a:pt x="162" y="16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3" name="Freeform 14">
                <a:extLst>
                  <a:ext uri="{FF2B5EF4-FFF2-40B4-BE49-F238E27FC236}">
                    <a16:creationId xmlns:a16="http://schemas.microsoft.com/office/drawing/2014/main" id="{8335F339-6448-40B6-8926-8A9423DBEE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4098" y="5604703"/>
                <a:ext cx="797268" cy="413900"/>
              </a:xfrm>
              <a:custGeom>
                <a:avLst/>
                <a:gdLst>
                  <a:gd name="T0" fmla="*/ 144 w 235"/>
                  <a:gd name="T1" fmla="*/ 94 h 122"/>
                  <a:gd name="T2" fmla="*/ 144 w 235"/>
                  <a:gd name="T3" fmla="*/ 0 h 122"/>
                  <a:gd name="T4" fmla="*/ 108 w 235"/>
                  <a:gd name="T5" fmla="*/ 0 h 122"/>
                  <a:gd name="T6" fmla="*/ 108 w 235"/>
                  <a:gd name="T7" fmla="*/ 94 h 122"/>
                  <a:gd name="T8" fmla="*/ 78 w 235"/>
                  <a:gd name="T9" fmla="*/ 94 h 122"/>
                  <a:gd name="T10" fmla="*/ 78 w 235"/>
                  <a:gd name="T11" fmla="*/ 0 h 122"/>
                  <a:gd name="T12" fmla="*/ 43 w 235"/>
                  <a:gd name="T13" fmla="*/ 0 h 122"/>
                  <a:gd name="T14" fmla="*/ 43 w 235"/>
                  <a:gd name="T15" fmla="*/ 94 h 122"/>
                  <a:gd name="T16" fmla="*/ 0 w 235"/>
                  <a:gd name="T17" fmla="*/ 94 h 122"/>
                  <a:gd name="T18" fmla="*/ 0 w 235"/>
                  <a:gd name="T19" fmla="*/ 122 h 122"/>
                  <a:gd name="T20" fmla="*/ 235 w 235"/>
                  <a:gd name="T21" fmla="*/ 122 h 122"/>
                  <a:gd name="T22" fmla="*/ 235 w 235"/>
                  <a:gd name="T23" fmla="*/ 94 h 122"/>
                  <a:gd name="T24" fmla="*/ 144 w 235"/>
                  <a:gd name="T25" fmla="*/ 94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5" h="122">
                    <a:moveTo>
                      <a:pt x="144" y="94"/>
                    </a:moveTo>
                    <a:lnTo>
                      <a:pt x="144" y="0"/>
                    </a:lnTo>
                    <a:lnTo>
                      <a:pt x="108" y="0"/>
                    </a:lnTo>
                    <a:lnTo>
                      <a:pt x="108" y="94"/>
                    </a:lnTo>
                    <a:lnTo>
                      <a:pt x="78" y="94"/>
                    </a:lnTo>
                    <a:lnTo>
                      <a:pt x="78" y="0"/>
                    </a:lnTo>
                    <a:lnTo>
                      <a:pt x="43" y="0"/>
                    </a:lnTo>
                    <a:lnTo>
                      <a:pt x="43" y="94"/>
                    </a:lnTo>
                    <a:lnTo>
                      <a:pt x="0" y="94"/>
                    </a:lnTo>
                    <a:lnTo>
                      <a:pt x="0" y="122"/>
                    </a:lnTo>
                    <a:lnTo>
                      <a:pt x="235" y="122"/>
                    </a:lnTo>
                    <a:lnTo>
                      <a:pt x="235" y="94"/>
                    </a:lnTo>
                    <a:lnTo>
                      <a:pt x="144" y="9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4" name="Freeform 15">
                <a:extLst>
                  <a:ext uri="{FF2B5EF4-FFF2-40B4-BE49-F238E27FC236}">
                    <a16:creationId xmlns:a16="http://schemas.microsoft.com/office/drawing/2014/main" id="{3A7BB42D-3DA6-4012-A9EC-8A4223D669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57261" y="5275618"/>
                <a:ext cx="810838" cy="240876"/>
              </a:xfrm>
              <a:custGeom>
                <a:avLst/>
                <a:gdLst>
                  <a:gd name="T0" fmla="*/ 86 w 310"/>
                  <a:gd name="T1" fmla="*/ 81 h 92"/>
                  <a:gd name="T2" fmla="*/ 155 w 310"/>
                  <a:gd name="T3" fmla="*/ 45 h 92"/>
                  <a:gd name="T4" fmla="*/ 224 w 310"/>
                  <a:gd name="T5" fmla="*/ 81 h 92"/>
                  <a:gd name="T6" fmla="*/ 302 w 310"/>
                  <a:gd name="T7" fmla="*/ 92 h 92"/>
                  <a:gd name="T8" fmla="*/ 310 w 310"/>
                  <a:gd name="T9" fmla="*/ 55 h 92"/>
                  <a:gd name="T10" fmla="*/ 310 w 310"/>
                  <a:gd name="T11" fmla="*/ 55 h 92"/>
                  <a:gd name="T12" fmla="*/ 222 w 310"/>
                  <a:gd name="T13" fmla="*/ 39 h 92"/>
                  <a:gd name="T14" fmla="*/ 179 w 310"/>
                  <a:gd name="T15" fmla="*/ 0 h 92"/>
                  <a:gd name="T16" fmla="*/ 131 w 310"/>
                  <a:gd name="T17" fmla="*/ 0 h 92"/>
                  <a:gd name="T18" fmla="*/ 87 w 310"/>
                  <a:gd name="T19" fmla="*/ 39 h 92"/>
                  <a:gd name="T20" fmla="*/ 0 w 310"/>
                  <a:gd name="T21" fmla="*/ 56 h 92"/>
                  <a:gd name="T22" fmla="*/ 0 w 310"/>
                  <a:gd name="T23" fmla="*/ 56 h 92"/>
                  <a:gd name="T24" fmla="*/ 8 w 310"/>
                  <a:gd name="T25" fmla="*/ 92 h 92"/>
                  <a:gd name="T26" fmla="*/ 86 w 310"/>
                  <a:gd name="T27" fmla="*/ 81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0" h="92">
                    <a:moveTo>
                      <a:pt x="86" y="81"/>
                    </a:moveTo>
                    <a:cubicBezTo>
                      <a:pt x="118" y="73"/>
                      <a:pt x="141" y="61"/>
                      <a:pt x="155" y="45"/>
                    </a:cubicBezTo>
                    <a:cubicBezTo>
                      <a:pt x="168" y="61"/>
                      <a:pt x="191" y="73"/>
                      <a:pt x="224" y="81"/>
                    </a:cubicBezTo>
                    <a:cubicBezTo>
                      <a:pt x="247" y="86"/>
                      <a:pt x="273" y="91"/>
                      <a:pt x="302" y="92"/>
                    </a:cubicBezTo>
                    <a:cubicBezTo>
                      <a:pt x="310" y="55"/>
                      <a:pt x="310" y="55"/>
                      <a:pt x="310" y="55"/>
                    </a:cubicBezTo>
                    <a:cubicBezTo>
                      <a:pt x="310" y="55"/>
                      <a:pt x="310" y="55"/>
                      <a:pt x="310" y="55"/>
                    </a:cubicBezTo>
                    <a:cubicBezTo>
                      <a:pt x="270" y="54"/>
                      <a:pt x="243" y="47"/>
                      <a:pt x="222" y="39"/>
                    </a:cubicBezTo>
                    <a:cubicBezTo>
                      <a:pt x="197" y="29"/>
                      <a:pt x="179" y="14"/>
                      <a:pt x="179" y="0"/>
                    </a:cubicBezTo>
                    <a:cubicBezTo>
                      <a:pt x="131" y="0"/>
                      <a:pt x="131" y="0"/>
                      <a:pt x="131" y="0"/>
                    </a:cubicBezTo>
                    <a:cubicBezTo>
                      <a:pt x="131" y="12"/>
                      <a:pt x="113" y="29"/>
                      <a:pt x="87" y="39"/>
                    </a:cubicBezTo>
                    <a:cubicBezTo>
                      <a:pt x="67" y="47"/>
                      <a:pt x="40" y="54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8" y="92"/>
                      <a:pt x="8" y="92"/>
                      <a:pt x="8" y="92"/>
                    </a:cubicBezTo>
                    <a:cubicBezTo>
                      <a:pt x="36" y="92"/>
                      <a:pt x="62" y="87"/>
                      <a:pt x="86" y="8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id="{9D82E740-8C23-4E5E-A459-FB39B1AA4B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1251" y="5285796"/>
                <a:ext cx="614066" cy="329084"/>
              </a:xfrm>
              <a:custGeom>
                <a:avLst/>
                <a:gdLst>
                  <a:gd name="T0" fmla="*/ 119 w 236"/>
                  <a:gd name="T1" fmla="*/ 70 h 126"/>
                  <a:gd name="T2" fmla="*/ 165 w 236"/>
                  <a:gd name="T3" fmla="*/ 108 h 126"/>
                  <a:gd name="T4" fmla="*/ 227 w 236"/>
                  <a:gd name="T5" fmla="*/ 126 h 126"/>
                  <a:gd name="T6" fmla="*/ 236 w 236"/>
                  <a:gd name="T7" fmla="*/ 89 h 126"/>
                  <a:gd name="T8" fmla="*/ 158 w 236"/>
                  <a:gd name="T9" fmla="*/ 51 h 126"/>
                  <a:gd name="T10" fmla="*/ 143 w 236"/>
                  <a:gd name="T11" fmla="*/ 0 h 126"/>
                  <a:gd name="T12" fmla="*/ 93 w 236"/>
                  <a:gd name="T13" fmla="*/ 0 h 126"/>
                  <a:gd name="T14" fmla="*/ 78 w 236"/>
                  <a:gd name="T15" fmla="*/ 52 h 126"/>
                  <a:gd name="T16" fmla="*/ 0 w 236"/>
                  <a:gd name="T17" fmla="*/ 89 h 126"/>
                  <a:gd name="T18" fmla="*/ 0 w 236"/>
                  <a:gd name="T19" fmla="*/ 90 h 126"/>
                  <a:gd name="T20" fmla="*/ 8 w 236"/>
                  <a:gd name="T21" fmla="*/ 126 h 126"/>
                  <a:gd name="T22" fmla="*/ 69 w 236"/>
                  <a:gd name="T23" fmla="*/ 109 h 126"/>
                  <a:gd name="T24" fmla="*/ 119 w 236"/>
                  <a:gd name="T25" fmla="*/ 7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6" h="126">
                    <a:moveTo>
                      <a:pt x="119" y="70"/>
                    </a:moveTo>
                    <a:cubicBezTo>
                      <a:pt x="131" y="86"/>
                      <a:pt x="146" y="99"/>
                      <a:pt x="165" y="108"/>
                    </a:cubicBezTo>
                    <a:cubicBezTo>
                      <a:pt x="180" y="116"/>
                      <a:pt x="209" y="124"/>
                      <a:pt x="227" y="126"/>
                    </a:cubicBezTo>
                    <a:cubicBezTo>
                      <a:pt x="236" y="89"/>
                      <a:pt x="236" y="89"/>
                      <a:pt x="236" y="89"/>
                    </a:cubicBezTo>
                    <a:cubicBezTo>
                      <a:pt x="205" y="85"/>
                      <a:pt x="172" y="69"/>
                      <a:pt x="158" y="51"/>
                    </a:cubicBezTo>
                    <a:cubicBezTo>
                      <a:pt x="148" y="37"/>
                      <a:pt x="143" y="22"/>
                      <a:pt x="143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3" y="22"/>
                      <a:pt x="88" y="38"/>
                      <a:pt x="78" y="52"/>
                    </a:cubicBezTo>
                    <a:cubicBezTo>
                      <a:pt x="64" y="69"/>
                      <a:pt x="31" y="86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8" y="126"/>
                      <a:pt x="8" y="126"/>
                      <a:pt x="8" y="126"/>
                    </a:cubicBezTo>
                    <a:cubicBezTo>
                      <a:pt x="25" y="124"/>
                      <a:pt x="53" y="116"/>
                      <a:pt x="69" y="109"/>
                    </a:cubicBezTo>
                    <a:cubicBezTo>
                      <a:pt x="90" y="99"/>
                      <a:pt x="107" y="86"/>
                      <a:pt x="119" y="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A4A47367-3570-4B45-ADC9-5B0826835FBD}"/>
              </a:ext>
            </a:extLst>
          </p:cNvPr>
          <p:cNvSpPr txBox="1"/>
          <p:nvPr/>
        </p:nvSpPr>
        <p:spPr>
          <a:xfrm>
            <a:off x="619125" y="49510"/>
            <a:ext cx="6362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3. </a:t>
            </a:r>
            <a:r>
              <a:rPr lang="ko-KR" altLang="en-US" sz="2400" b="1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수강신청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904E4D-6C92-45DE-BCD5-7DBB083E79E2}"/>
              </a:ext>
            </a:extLst>
          </p:cNvPr>
          <p:cNvSpPr txBox="1"/>
          <p:nvPr/>
        </p:nvSpPr>
        <p:spPr>
          <a:xfrm>
            <a:off x="559769" y="2110037"/>
            <a:ext cx="4743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① 로그인 설정 </a:t>
            </a:r>
            <a:r>
              <a:rPr lang="en-US" altLang="ko-KR" sz="2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: </a:t>
            </a:r>
            <a:r>
              <a:rPr lang="ko-KR" altLang="en-US" sz="2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비밀번호 초기화</a:t>
            </a:r>
          </a:p>
        </p:txBody>
      </p:sp>
      <p:pic>
        <p:nvPicPr>
          <p:cNvPr id="38" name="Picture 0">
            <a:extLst>
              <a:ext uri="{FF2B5EF4-FFF2-40B4-BE49-F238E27FC236}">
                <a16:creationId xmlns:a16="http://schemas.microsoft.com/office/drawing/2014/main" id="{E2CE230C-AC7B-4017-ABEE-F00718AB408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757" t="5284"/>
          <a:stretch>
            <a:fillRect/>
          </a:stretch>
        </p:blipFill>
        <p:spPr>
          <a:xfrm>
            <a:off x="588645" y="2598822"/>
            <a:ext cx="5695442" cy="2949575"/>
          </a:xfrm>
          <a:prstGeom prst="rect">
            <a:avLst/>
          </a:prstGeom>
          <a:noFill/>
          <a:ln w="3556" cap="rnd">
            <a:solidFill>
              <a:srgbClr val="000000"/>
            </a:solidFill>
            <a:prstDash val="solid"/>
            <a:miter/>
          </a:ln>
          <a:effectLst/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664A70DD-2597-41FC-9C30-8ED7E9C4F2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3744" y="2598822"/>
            <a:ext cx="2732504" cy="2957185"/>
          </a:xfrm>
          <a:prstGeom prst="rect">
            <a:avLst/>
          </a:prstGeom>
          <a:noFill/>
          <a:ln w="3556" cap="rnd">
            <a:solidFill>
              <a:srgbClr val="000000"/>
            </a:solidFill>
            <a:prstDash val="solid"/>
            <a:miter/>
          </a:ln>
          <a:effectLst/>
        </p:spPr>
      </p:pic>
      <p:pic>
        <p:nvPicPr>
          <p:cNvPr id="42" name="Picture 4">
            <a:extLst>
              <a:ext uri="{FF2B5EF4-FFF2-40B4-BE49-F238E27FC236}">
                <a16:creationId xmlns:a16="http://schemas.microsoft.com/office/drawing/2014/main" id="{3E346E19-FA25-4316-8ADD-3F9CFA4387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9856" y="2598822"/>
            <a:ext cx="2549625" cy="2956158"/>
          </a:xfrm>
          <a:prstGeom prst="rect">
            <a:avLst/>
          </a:prstGeom>
          <a:noFill/>
          <a:ln w="3556" cap="rnd">
            <a:solidFill>
              <a:srgbClr val="000000"/>
            </a:solidFill>
            <a:prstDash val="solid"/>
            <a:miter/>
          </a:ln>
          <a:effectLst/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90C3597-191B-457F-BB05-B34340C7AA56}"/>
              </a:ext>
            </a:extLst>
          </p:cNvPr>
          <p:cNvSpPr txBox="1"/>
          <p:nvPr/>
        </p:nvSpPr>
        <p:spPr>
          <a:xfrm>
            <a:off x="752475" y="819150"/>
            <a:ext cx="7705725" cy="883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수강신청 기간 </a:t>
            </a:r>
            <a:r>
              <a:rPr lang="en-US" altLang="ko-KR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: </a:t>
            </a:r>
            <a:r>
              <a:rPr lang="en-US" altLang="ko-KR" dirty="0"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2</a:t>
            </a:r>
            <a:r>
              <a:rPr lang="ko-KR" altLang="en-US" dirty="0"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월 </a:t>
            </a:r>
            <a:r>
              <a:rPr lang="en-US" altLang="ko-KR" dirty="0"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18</a:t>
            </a:r>
            <a:r>
              <a:rPr lang="ko-KR" altLang="en-US" dirty="0"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일</a:t>
            </a:r>
            <a:r>
              <a:rPr lang="en-US" altLang="ko-KR" dirty="0"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(</a:t>
            </a:r>
            <a:r>
              <a:rPr lang="ko-KR" altLang="en-US" dirty="0"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화</a:t>
            </a:r>
            <a:r>
              <a:rPr lang="en-US" altLang="ko-KR" dirty="0"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) 10:00 </a:t>
            </a:r>
            <a:r>
              <a:rPr lang="en-US" altLang="ko-KR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~ 2</a:t>
            </a:r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월 </a:t>
            </a:r>
            <a:r>
              <a:rPr lang="en-US" altLang="ko-KR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23</a:t>
            </a:r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일</a:t>
            </a:r>
            <a:r>
              <a:rPr lang="en-US" altLang="ko-KR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(</a:t>
            </a:r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일</a:t>
            </a:r>
            <a:r>
              <a:rPr lang="en-US" altLang="ko-KR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) 23:59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수강변경 기간 </a:t>
            </a:r>
            <a:r>
              <a:rPr lang="en-US" altLang="ko-KR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: 3</a:t>
            </a:r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월 </a:t>
            </a:r>
            <a:r>
              <a:rPr lang="en-US" altLang="ko-KR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4</a:t>
            </a:r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일</a:t>
            </a:r>
            <a:r>
              <a:rPr lang="en-US" altLang="ko-KR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(</a:t>
            </a:r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화</a:t>
            </a:r>
            <a:r>
              <a:rPr lang="en-US" altLang="ko-KR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) 10:00 ~ 3</a:t>
            </a:r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월 </a:t>
            </a:r>
            <a:r>
              <a:rPr lang="en-US" altLang="ko-KR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10</a:t>
            </a:r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일</a:t>
            </a:r>
            <a:r>
              <a:rPr lang="en-US" altLang="ko-KR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(</a:t>
            </a:r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월</a:t>
            </a:r>
            <a:r>
              <a:rPr lang="en-US" altLang="ko-KR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) 23:59</a:t>
            </a:r>
            <a:endParaRPr lang="ko-KR" altLang="en-US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32970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8A77B90C-71FD-4456-A22A-3B2D762FFCD6}"/>
              </a:ext>
            </a:extLst>
          </p:cNvPr>
          <p:cNvSpPr/>
          <p:nvPr/>
        </p:nvSpPr>
        <p:spPr>
          <a:xfrm>
            <a:off x="0" y="0"/>
            <a:ext cx="12192000" cy="6935898"/>
          </a:xfrm>
          <a:prstGeom prst="rect">
            <a:avLst/>
          </a:prstGeom>
          <a:solidFill>
            <a:schemeClr val="tx1">
              <a:alpha val="57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/>
          </a:p>
        </p:txBody>
      </p:sp>
      <p:sp>
        <p:nvSpPr>
          <p:cNvPr id="20" name="순서도: 준비 19"/>
          <p:cNvSpPr/>
          <p:nvPr/>
        </p:nvSpPr>
        <p:spPr>
          <a:xfrm>
            <a:off x="-3207657" y="-1861457"/>
            <a:ext cx="3207657" cy="667657"/>
          </a:xfrm>
          <a:prstGeom prst="flowChartPreparation">
            <a:avLst/>
          </a:prstGeom>
          <a:solidFill>
            <a:srgbClr val="00ABDA">
              <a:alpha val="5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진행순서</a:t>
            </a:r>
            <a:endParaRPr lang="ko-KR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334963" y="1766872"/>
            <a:ext cx="11522075" cy="4298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30000"/>
              </a:lnSpc>
              <a:buAutoNum type="arabicPeriod"/>
            </a:pPr>
            <a:r>
              <a:rPr lang="ko-KR" altLang="en-US" sz="4000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환영인사</a:t>
            </a:r>
            <a:endParaRPr lang="en-US" altLang="ko-KR" sz="4000" spc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marL="342900" indent="-342900">
              <a:lnSpc>
                <a:spcPct val="130000"/>
              </a:lnSpc>
              <a:buAutoNum type="arabicPeriod"/>
            </a:pPr>
            <a:r>
              <a:rPr lang="ko-KR" altLang="en-US" sz="4000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행사 참여자 소개</a:t>
            </a:r>
            <a:endParaRPr lang="en-US" altLang="ko-KR" sz="4000" spc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marL="342900" indent="-342900">
              <a:lnSpc>
                <a:spcPct val="130000"/>
              </a:lnSpc>
              <a:buAutoNum type="arabicPeriod"/>
            </a:pPr>
            <a:r>
              <a:rPr lang="ko-KR" altLang="en-US" sz="4000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중소기업대학원 소개</a:t>
            </a:r>
            <a:endParaRPr lang="en-US" altLang="ko-KR" sz="4000" spc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marL="342900" indent="-342900">
              <a:lnSpc>
                <a:spcPct val="130000"/>
              </a:lnSpc>
              <a:buAutoNum type="arabicPeriod"/>
            </a:pPr>
            <a:r>
              <a:rPr lang="ko-KR" altLang="en-US" sz="4000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동문회 환영사</a:t>
            </a:r>
            <a:endParaRPr lang="en-US" altLang="ko-KR" sz="4000" spc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marL="342900" indent="-342900">
              <a:lnSpc>
                <a:spcPct val="130000"/>
              </a:lnSpc>
              <a:buAutoNum type="arabicPeriod"/>
            </a:pPr>
            <a:r>
              <a:rPr lang="ko-KR" altLang="en-US" sz="4000" spc="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원우회</a:t>
            </a:r>
            <a:r>
              <a:rPr lang="ko-KR" altLang="en-US" sz="4000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환영사</a:t>
            </a:r>
            <a:endParaRPr lang="en-US" altLang="ko-KR" sz="4000" spc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marL="342900" indent="-342900">
              <a:lnSpc>
                <a:spcPct val="130000"/>
              </a:lnSpc>
              <a:buAutoNum type="arabicPeriod"/>
            </a:pPr>
            <a:r>
              <a:rPr lang="ko-KR" altLang="en-US" sz="4000" spc="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대학원생활</a:t>
            </a:r>
            <a:r>
              <a:rPr lang="ko-KR" altLang="en-US" sz="4000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안내 및 질의응답</a:t>
            </a:r>
          </a:p>
        </p:txBody>
      </p:sp>
      <p:sp>
        <p:nvSpPr>
          <p:cNvPr id="37" name="사각형: 둥근 모서리 36">
            <a:extLst>
              <a:ext uri="{FF2B5EF4-FFF2-40B4-BE49-F238E27FC236}">
                <a16:creationId xmlns:a16="http://schemas.microsoft.com/office/drawing/2014/main" id="{41770D9F-23EF-433D-BBB4-79438D7A51EE}"/>
              </a:ext>
            </a:extLst>
          </p:cNvPr>
          <p:cNvSpPr/>
          <p:nvPr/>
        </p:nvSpPr>
        <p:spPr>
          <a:xfrm>
            <a:off x="334963" y="547370"/>
            <a:ext cx="2286000" cy="800100"/>
          </a:xfrm>
          <a:prstGeom prst="roundRect">
            <a:avLst>
              <a:gd name="adj" fmla="val 50000"/>
            </a:avLst>
          </a:prstGeom>
          <a:solidFill>
            <a:srgbClr val="00AB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진행순서</a:t>
            </a:r>
          </a:p>
        </p:txBody>
      </p: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6F19E9C5-C54E-44CD-81C7-C54153C19244}"/>
              </a:ext>
            </a:extLst>
          </p:cNvPr>
          <p:cNvGrpSpPr/>
          <p:nvPr/>
        </p:nvGrpSpPr>
        <p:grpSpPr>
          <a:xfrm>
            <a:off x="9069723" y="6175255"/>
            <a:ext cx="3023123" cy="657574"/>
            <a:chOff x="395623" y="384055"/>
            <a:chExt cx="3023123" cy="657574"/>
          </a:xfrm>
        </p:grpSpPr>
        <p:pic>
          <p:nvPicPr>
            <p:cNvPr id="39" name="그림 38">
              <a:extLst>
                <a:ext uri="{FF2B5EF4-FFF2-40B4-BE49-F238E27FC236}">
                  <a16:creationId xmlns:a16="http://schemas.microsoft.com/office/drawing/2014/main" id="{AC6A4554-310A-4BA8-8D42-D68CBCBB2D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76" b="36849" l="25879" r="76074">
                          <a14:foregroundMark x1="27051" y1="14974" x2="28809" y2="23958"/>
                          <a14:foregroundMark x1="39063" y1="18880" x2="41309" y2="25521"/>
                          <a14:foregroundMark x1="41309" y1="25521" x2="41211" y2="29688"/>
                          <a14:foregroundMark x1="37109" y1="15885" x2="40039" y2="25130"/>
                          <a14:foregroundMark x1="62500" y1="18490" x2="63184" y2="26953"/>
                          <a14:foregroundMark x1="71094" y1="10026" x2="71875" y2="21224"/>
                          <a14:foregroundMark x1="73828" y1="13021" x2="74219" y2="22526"/>
                          <a14:foregroundMark x1="70117" y1="23047" x2="73633" y2="26042"/>
                          <a14:foregroundMark x1="60840" y1="12370" x2="60840" y2="27474"/>
                          <a14:foregroundMark x1="60840" y1="27474" x2="61816" y2="32292"/>
                          <a14:foregroundMark x1="43457" y1="29167" x2="40625" y2="33203"/>
                          <a14:foregroundMark x1="27441" y1="10286" x2="30273" y2="22005"/>
                          <a14:foregroundMark x1="25879" y1="22005" x2="30566" y2="25521"/>
                          <a14:foregroundMark x1="30566" y1="25521" x2="32324" y2="24609"/>
                          <a14:foregroundMark x1="75586" y1="9635" x2="76074" y2="221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2" r="19394" b="58926"/>
            <a:stretch/>
          </p:blipFill>
          <p:spPr>
            <a:xfrm>
              <a:off x="395623" y="384055"/>
              <a:ext cx="1244722" cy="657574"/>
            </a:xfrm>
            <a:prstGeom prst="rect">
              <a:avLst/>
            </a:prstGeom>
          </p:spPr>
        </p:pic>
        <p:grpSp>
          <p:nvGrpSpPr>
            <p:cNvPr id="40" name="그룹 39">
              <a:extLst>
                <a:ext uri="{FF2B5EF4-FFF2-40B4-BE49-F238E27FC236}">
                  <a16:creationId xmlns:a16="http://schemas.microsoft.com/office/drawing/2014/main" id="{72861E96-F9E3-4970-978C-67EA68F75E37}"/>
                </a:ext>
              </a:extLst>
            </p:cNvPr>
            <p:cNvGrpSpPr/>
            <p:nvPr/>
          </p:nvGrpSpPr>
          <p:grpSpPr>
            <a:xfrm>
              <a:off x="1661534" y="541747"/>
              <a:ext cx="1757212" cy="351044"/>
              <a:chOff x="-1084402" y="5238300"/>
              <a:chExt cx="4525768" cy="895652"/>
            </a:xfrm>
          </p:grpSpPr>
          <p:sp>
            <p:nvSpPr>
              <p:cNvPr id="41" name="Freeform 5">
                <a:extLst>
                  <a:ext uri="{FF2B5EF4-FFF2-40B4-BE49-F238E27FC236}">
                    <a16:creationId xmlns:a16="http://schemas.microsoft.com/office/drawing/2014/main" id="{7EFE2B80-99D5-4A54-A52A-3FD9EA627E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084402" y="5570777"/>
                <a:ext cx="868513" cy="563175"/>
              </a:xfrm>
              <a:custGeom>
                <a:avLst/>
                <a:gdLst>
                  <a:gd name="T0" fmla="*/ 0 w 333"/>
                  <a:gd name="T1" fmla="*/ 35 h 214"/>
                  <a:gd name="T2" fmla="*/ 140 w 333"/>
                  <a:gd name="T3" fmla="*/ 35 h 214"/>
                  <a:gd name="T4" fmla="*/ 140 w 333"/>
                  <a:gd name="T5" fmla="*/ 65 h 214"/>
                  <a:gd name="T6" fmla="*/ 49 w 333"/>
                  <a:gd name="T7" fmla="*/ 139 h 214"/>
                  <a:gd name="T8" fmla="*/ 158 w 333"/>
                  <a:gd name="T9" fmla="*/ 214 h 214"/>
                  <a:gd name="T10" fmla="*/ 171 w 333"/>
                  <a:gd name="T11" fmla="*/ 214 h 214"/>
                  <a:gd name="T12" fmla="*/ 280 w 333"/>
                  <a:gd name="T13" fmla="*/ 139 h 214"/>
                  <a:gd name="T14" fmla="*/ 192 w 333"/>
                  <a:gd name="T15" fmla="*/ 66 h 214"/>
                  <a:gd name="T16" fmla="*/ 192 w 333"/>
                  <a:gd name="T17" fmla="*/ 35 h 214"/>
                  <a:gd name="T18" fmla="*/ 333 w 333"/>
                  <a:gd name="T19" fmla="*/ 35 h 214"/>
                  <a:gd name="T20" fmla="*/ 333 w 333"/>
                  <a:gd name="T21" fmla="*/ 0 h 214"/>
                  <a:gd name="T22" fmla="*/ 0 w 333"/>
                  <a:gd name="T23" fmla="*/ 0 h 214"/>
                  <a:gd name="T24" fmla="*/ 0 w 333"/>
                  <a:gd name="T25" fmla="*/ 35 h 214"/>
                  <a:gd name="T26" fmla="*/ 229 w 333"/>
                  <a:gd name="T27" fmla="*/ 139 h 214"/>
                  <a:gd name="T28" fmla="*/ 164 w 333"/>
                  <a:gd name="T29" fmla="*/ 178 h 214"/>
                  <a:gd name="T30" fmla="*/ 100 w 333"/>
                  <a:gd name="T31" fmla="*/ 139 h 214"/>
                  <a:gd name="T32" fmla="*/ 164 w 333"/>
                  <a:gd name="T33" fmla="*/ 100 h 214"/>
                  <a:gd name="T34" fmla="*/ 229 w 333"/>
                  <a:gd name="T35" fmla="*/ 139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33" h="214">
                    <a:moveTo>
                      <a:pt x="0" y="35"/>
                    </a:moveTo>
                    <a:cubicBezTo>
                      <a:pt x="140" y="35"/>
                      <a:pt x="140" y="35"/>
                      <a:pt x="140" y="35"/>
                    </a:cubicBezTo>
                    <a:cubicBezTo>
                      <a:pt x="140" y="65"/>
                      <a:pt x="140" y="65"/>
                      <a:pt x="140" y="65"/>
                    </a:cubicBezTo>
                    <a:cubicBezTo>
                      <a:pt x="91" y="71"/>
                      <a:pt x="49" y="102"/>
                      <a:pt x="49" y="139"/>
                    </a:cubicBezTo>
                    <a:cubicBezTo>
                      <a:pt x="49" y="181"/>
                      <a:pt x="102" y="214"/>
                      <a:pt x="158" y="214"/>
                    </a:cubicBezTo>
                    <a:cubicBezTo>
                      <a:pt x="171" y="214"/>
                      <a:pt x="171" y="214"/>
                      <a:pt x="171" y="214"/>
                    </a:cubicBezTo>
                    <a:cubicBezTo>
                      <a:pt x="227" y="214"/>
                      <a:pt x="280" y="181"/>
                      <a:pt x="280" y="139"/>
                    </a:cubicBezTo>
                    <a:cubicBezTo>
                      <a:pt x="280" y="103"/>
                      <a:pt x="240" y="73"/>
                      <a:pt x="192" y="66"/>
                    </a:cubicBezTo>
                    <a:cubicBezTo>
                      <a:pt x="192" y="35"/>
                      <a:pt x="192" y="35"/>
                      <a:pt x="192" y="35"/>
                    </a:cubicBezTo>
                    <a:cubicBezTo>
                      <a:pt x="333" y="35"/>
                      <a:pt x="333" y="35"/>
                      <a:pt x="333" y="35"/>
                    </a:cubicBezTo>
                    <a:cubicBezTo>
                      <a:pt x="333" y="0"/>
                      <a:pt x="333" y="0"/>
                      <a:pt x="33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5"/>
                    </a:lnTo>
                    <a:close/>
                    <a:moveTo>
                      <a:pt x="229" y="139"/>
                    </a:moveTo>
                    <a:cubicBezTo>
                      <a:pt x="229" y="162"/>
                      <a:pt x="195" y="178"/>
                      <a:pt x="164" y="178"/>
                    </a:cubicBezTo>
                    <a:cubicBezTo>
                      <a:pt x="133" y="178"/>
                      <a:pt x="100" y="162"/>
                      <a:pt x="100" y="139"/>
                    </a:cubicBezTo>
                    <a:cubicBezTo>
                      <a:pt x="100" y="116"/>
                      <a:pt x="133" y="100"/>
                      <a:pt x="164" y="100"/>
                    </a:cubicBezTo>
                    <a:cubicBezTo>
                      <a:pt x="195" y="100"/>
                      <a:pt x="229" y="116"/>
                      <a:pt x="229" y="13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2" name="Rectangle 6">
                <a:extLst>
                  <a:ext uri="{FF2B5EF4-FFF2-40B4-BE49-F238E27FC236}">
                    <a16:creationId xmlns:a16="http://schemas.microsoft.com/office/drawing/2014/main" id="{D0C57D8C-1CA6-48A5-BED8-6E53B55BED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4060" y="5282404"/>
                <a:ext cx="122135" cy="3460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3" name="Freeform 7">
                <a:extLst>
                  <a:ext uri="{FF2B5EF4-FFF2-40B4-BE49-F238E27FC236}">
                    <a16:creationId xmlns:a16="http://schemas.microsoft.com/office/drawing/2014/main" id="{C85AB5D4-C593-474C-ACDA-887EC9C745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9116" y="5665770"/>
                <a:ext cx="685311" cy="390152"/>
              </a:xfrm>
              <a:custGeom>
                <a:avLst/>
                <a:gdLst>
                  <a:gd name="T0" fmla="*/ 0 w 263"/>
                  <a:gd name="T1" fmla="*/ 36 h 148"/>
                  <a:gd name="T2" fmla="*/ 216 w 263"/>
                  <a:gd name="T3" fmla="*/ 36 h 148"/>
                  <a:gd name="T4" fmla="*/ 216 w 263"/>
                  <a:gd name="T5" fmla="*/ 57 h 148"/>
                  <a:gd name="T6" fmla="*/ 0 w 263"/>
                  <a:gd name="T7" fmla="*/ 57 h 148"/>
                  <a:gd name="T8" fmla="*/ 0 w 263"/>
                  <a:gd name="T9" fmla="*/ 122 h 148"/>
                  <a:gd name="T10" fmla="*/ 7 w 263"/>
                  <a:gd name="T11" fmla="*/ 142 h 148"/>
                  <a:gd name="T12" fmla="*/ 28 w 263"/>
                  <a:gd name="T13" fmla="*/ 148 h 148"/>
                  <a:gd name="T14" fmla="*/ 263 w 263"/>
                  <a:gd name="T15" fmla="*/ 148 h 148"/>
                  <a:gd name="T16" fmla="*/ 263 w 263"/>
                  <a:gd name="T17" fmla="*/ 113 h 148"/>
                  <a:gd name="T18" fmla="*/ 49 w 263"/>
                  <a:gd name="T19" fmla="*/ 113 h 148"/>
                  <a:gd name="T20" fmla="*/ 49 w 263"/>
                  <a:gd name="T21" fmla="*/ 91 h 148"/>
                  <a:gd name="T22" fmla="*/ 263 w 263"/>
                  <a:gd name="T23" fmla="*/ 91 h 148"/>
                  <a:gd name="T24" fmla="*/ 263 w 263"/>
                  <a:gd name="T25" fmla="*/ 0 h 148"/>
                  <a:gd name="T26" fmla="*/ 0 w 263"/>
                  <a:gd name="T27" fmla="*/ 0 h 148"/>
                  <a:gd name="T28" fmla="*/ 0 w 263"/>
                  <a:gd name="T29" fmla="*/ 36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3" h="148">
                    <a:moveTo>
                      <a:pt x="0" y="36"/>
                    </a:moveTo>
                    <a:cubicBezTo>
                      <a:pt x="216" y="36"/>
                      <a:pt x="216" y="36"/>
                      <a:pt x="216" y="36"/>
                    </a:cubicBezTo>
                    <a:cubicBezTo>
                      <a:pt x="216" y="57"/>
                      <a:pt x="216" y="57"/>
                      <a:pt x="216" y="5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122"/>
                      <a:pt x="0" y="122"/>
                      <a:pt x="0" y="122"/>
                    </a:cubicBezTo>
                    <a:cubicBezTo>
                      <a:pt x="0" y="131"/>
                      <a:pt x="3" y="138"/>
                      <a:pt x="7" y="142"/>
                    </a:cubicBezTo>
                    <a:cubicBezTo>
                      <a:pt x="12" y="146"/>
                      <a:pt x="19" y="148"/>
                      <a:pt x="28" y="148"/>
                    </a:cubicBezTo>
                    <a:cubicBezTo>
                      <a:pt x="263" y="148"/>
                      <a:pt x="263" y="148"/>
                      <a:pt x="263" y="148"/>
                    </a:cubicBezTo>
                    <a:cubicBezTo>
                      <a:pt x="263" y="113"/>
                      <a:pt x="263" y="113"/>
                      <a:pt x="263" y="113"/>
                    </a:cubicBezTo>
                    <a:cubicBezTo>
                      <a:pt x="49" y="113"/>
                      <a:pt x="49" y="113"/>
                      <a:pt x="49" y="113"/>
                    </a:cubicBezTo>
                    <a:cubicBezTo>
                      <a:pt x="49" y="91"/>
                      <a:pt x="49" y="91"/>
                      <a:pt x="49" y="91"/>
                    </a:cubicBezTo>
                    <a:cubicBezTo>
                      <a:pt x="263" y="91"/>
                      <a:pt x="263" y="91"/>
                      <a:pt x="263" y="91"/>
                    </a:cubicBezTo>
                    <a:cubicBezTo>
                      <a:pt x="263" y="0"/>
                      <a:pt x="263" y="0"/>
                      <a:pt x="26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4" name="Freeform 8">
                <a:extLst>
                  <a:ext uri="{FF2B5EF4-FFF2-40B4-BE49-F238E27FC236}">
                    <a16:creationId xmlns:a16="http://schemas.microsoft.com/office/drawing/2014/main" id="{E26BA576-DE09-4A2E-9327-E9EE575133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866" y="5282404"/>
                <a:ext cx="244269" cy="420685"/>
              </a:xfrm>
              <a:custGeom>
                <a:avLst/>
                <a:gdLst>
                  <a:gd name="T0" fmla="*/ 36 w 72"/>
                  <a:gd name="T1" fmla="*/ 0 h 124"/>
                  <a:gd name="T2" fmla="*/ 0 w 72"/>
                  <a:gd name="T3" fmla="*/ 0 h 124"/>
                  <a:gd name="T4" fmla="*/ 0 w 72"/>
                  <a:gd name="T5" fmla="*/ 124 h 124"/>
                  <a:gd name="T6" fmla="*/ 36 w 72"/>
                  <a:gd name="T7" fmla="*/ 124 h 124"/>
                  <a:gd name="T8" fmla="*/ 36 w 72"/>
                  <a:gd name="T9" fmla="*/ 65 h 124"/>
                  <a:gd name="T10" fmla="*/ 72 w 72"/>
                  <a:gd name="T11" fmla="*/ 65 h 124"/>
                  <a:gd name="T12" fmla="*/ 72 w 72"/>
                  <a:gd name="T13" fmla="*/ 37 h 124"/>
                  <a:gd name="T14" fmla="*/ 36 w 72"/>
                  <a:gd name="T15" fmla="*/ 37 h 124"/>
                  <a:gd name="T16" fmla="*/ 36 w 72"/>
                  <a:gd name="T17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124">
                    <a:moveTo>
                      <a:pt x="36" y="0"/>
                    </a:moveTo>
                    <a:lnTo>
                      <a:pt x="0" y="0"/>
                    </a:lnTo>
                    <a:lnTo>
                      <a:pt x="0" y="124"/>
                    </a:lnTo>
                    <a:lnTo>
                      <a:pt x="36" y="124"/>
                    </a:lnTo>
                    <a:lnTo>
                      <a:pt x="36" y="65"/>
                    </a:lnTo>
                    <a:lnTo>
                      <a:pt x="72" y="65"/>
                    </a:lnTo>
                    <a:lnTo>
                      <a:pt x="72" y="37"/>
                    </a:lnTo>
                    <a:lnTo>
                      <a:pt x="36" y="37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5" name="Freeform 9">
                <a:extLst>
                  <a:ext uri="{FF2B5EF4-FFF2-40B4-BE49-F238E27FC236}">
                    <a16:creationId xmlns:a16="http://schemas.microsoft.com/office/drawing/2014/main" id="{DB9613A6-17D7-47D7-A3BD-09BFAFBFF3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5941" y="5740408"/>
                <a:ext cx="709060" cy="318907"/>
              </a:xfrm>
              <a:custGeom>
                <a:avLst/>
                <a:gdLst>
                  <a:gd name="T0" fmla="*/ 0 w 209"/>
                  <a:gd name="T1" fmla="*/ 28 h 94"/>
                  <a:gd name="T2" fmla="*/ 173 w 209"/>
                  <a:gd name="T3" fmla="*/ 28 h 94"/>
                  <a:gd name="T4" fmla="*/ 173 w 209"/>
                  <a:gd name="T5" fmla="*/ 94 h 94"/>
                  <a:gd name="T6" fmla="*/ 209 w 209"/>
                  <a:gd name="T7" fmla="*/ 94 h 94"/>
                  <a:gd name="T8" fmla="*/ 209 w 209"/>
                  <a:gd name="T9" fmla="*/ 0 h 94"/>
                  <a:gd name="T10" fmla="*/ 0 w 209"/>
                  <a:gd name="T11" fmla="*/ 0 h 94"/>
                  <a:gd name="T12" fmla="*/ 0 w 209"/>
                  <a:gd name="T13" fmla="*/ 28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9" h="94">
                    <a:moveTo>
                      <a:pt x="0" y="28"/>
                    </a:moveTo>
                    <a:lnTo>
                      <a:pt x="173" y="28"/>
                    </a:lnTo>
                    <a:lnTo>
                      <a:pt x="173" y="94"/>
                    </a:lnTo>
                    <a:lnTo>
                      <a:pt x="209" y="94"/>
                    </a:lnTo>
                    <a:lnTo>
                      <a:pt x="209" y="0"/>
                    </a:lnTo>
                    <a:lnTo>
                      <a:pt x="0" y="0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46" name="Freeform 10">
                <a:extLst>
                  <a:ext uri="{FF2B5EF4-FFF2-40B4-BE49-F238E27FC236}">
                    <a16:creationId xmlns:a16="http://schemas.microsoft.com/office/drawing/2014/main" id="{625E851A-E616-492F-BE39-01684A73F84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97555" y="5238300"/>
                <a:ext cx="590318" cy="447826"/>
              </a:xfrm>
              <a:custGeom>
                <a:avLst/>
                <a:gdLst>
                  <a:gd name="T0" fmla="*/ 24 w 226"/>
                  <a:gd name="T1" fmla="*/ 99 h 171"/>
                  <a:gd name="T2" fmla="*/ 52 w 226"/>
                  <a:gd name="T3" fmla="*/ 152 h 171"/>
                  <a:gd name="T4" fmla="*/ 115 w 226"/>
                  <a:gd name="T5" fmla="*/ 171 h 171"/>
                  <a:gd name="T6" fmla="*/ 177 w 226"/>
                  <a:gd name="T7" fmla="*/ 152 h 171"/>
                  <a:gd name="T8" fmla="*/ 205 w 226"/>
                  <a:gd name="T9" fmla="*/ 99 h 171"/>
                  <a:gd name="T10" fmla="*/ 200 w 226"/>
                  <a:gd name="T11" fmla="*/ 80 h 171"/>
                  <a:gd name="T12" fmla="*/ 189 w 226"/>
                  <a:gd name="T13" fmla="*/ 64 h 171"/>
                  <a:gd name="T14" fmla="*/ 226 w 226"/>
                  <a:gd name="T15" fmla="*/ 64 h 171"/>
                  <a:gd name="T16" fmla="*/ 226 w 226"/>
                  <a:gd name="T17" fmla="*/ 29 h 171"/>
                  <a:gd name="T18" fmla="*/ 139 w 226"/>
                  <a:gd name="T19" fmla="*/ 29 h 171"/>
                  <a:gd name="T20" fmla="*/ 139 w 226"/>
                  <a:gd name="T21" fmla="*/ 0 h 171"/>
                  <a:gd name="T22" fmla="*/ 89 w 226"/>
                  <a:gd name="T23" fmla="*/ 0 h 171"/>
                  <a:gd name="T24" fmla="*/ 89 w 226"/>
                  <a:gd name="T25" fmla="*/ 29 h 171"/>
                  <a:gd name="T26" fmla="*/ 0 w 226"/>
                  <a:gd name="T27" fmla="*/ 29 h 171"/>
                  <a:gd name="T28" fmla="*/ 0 w 226"/>
                  <a:gd name="T29" fmla="*/ 64 h 171"/>
                  <a:gd name="T30" fmla="*/ 40 w 226"/>
                  <a:gd name="T31" fmla="*/ 64 h 171"/>
                  <a:gd name="T32" fmla="*/ 28 w 226"/>
                  <a:gd name="T33" fmla="*/ 80 h 171"/>
                  <a:gd name="T34" fmla="*/ 24 w 226"/>
                  <a:gd name="T35" fmla="*/ 99 h 171"/>
                  <a:gd name="T36" fmla="*/ 83 w 226"/>
                  <a:gd name="T37" fmla="*/ 74 h 171"/>
                  <a:gd name="T38" fmla="*/ 114 w 226"/>
                  <a:gd name="T39" fmla="*/ 64 h 171"/>
                  <a:gd name="T40" fmla="*/ 145 w 226"/>
                  <a:gd name="T41" fmla="*/ 74 h 171"/>
                  <a:gd name="T42" fmla="*/ 159 w 226"/>
                  <a:gd name="T43" fmla="*/ 100 h 171"/>
                  <a:gd name="T44" fmla="*/ 145 w 226"/>
                  <a:gd name="T45" fmla="*/ 125 h 171"/>
                  <a:gd name="T46" fmla="*/ 114 w 226"/>
                  <a:gd name="T47" fmla="*/ 136 h 171"/>
                  <a:gd name="T48" fmla="*/ 83 w 226"/>
                  <a:gd name="T49" fmla="*/ 125 h 171"/>
                  <a:gd name="T50" fmla="*/ 70 w 226"/>
                  <a:gd name="T51" fmla="*/ 100 h 171"/>
                  <a:gd name="T52" fmla="*/ 83 w 226"/>
                  <a:gd name="T53" fmla="*/ 74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6" h="171">
                    <a:moveTo>
                      <a:pt x="24" y="99"/>
                    </a:moveTo>
                    <a:cubicBezTo>
                      <a:pt x="24" y="120"/>
                      <a:pt x="34" y="138"/>
                      <a:pt x="52" y="152"/>
                    </a:cubicBezTo>
                    <a:cubicBezTo>
                      <a:pt x="70" y="165"/>
                      <a:pt x="91" y="171"/>
                      <a:pt x="115" y="171"/>
                    </a:cubicBezTo>
                    <a:cubicBezTo>
                      <a:pt x="140" y="171"/>
                      <a:pt x="160" y="165"/>
                      <a:pt x="177" y="152"/>
                    </a:cubicBezTo>
                    <a:cubicBezTo>
                      <a:pt x="196" y="138"/>
                      <a:pt x="205" y="120"/>
                      <a:pt x="205" y="99"/>
                    </a:cubicBezTo>
                    <a:cubicBezTo>
                      <a:pt x="205" y="92"/>
                      <a:pt x="203" y="86"/>
                      <a:pt x="200" y="80"/>
                    </a:cubicBezTo>
                    <a:cubicBezTo>
                      <a:pt x="198" y="74"/>
                      <a:pt x="194" y="69"/>
                      <a:pt x="189" y="64"/>
                    </a:cubicBezTo>
                    <a:cubicBezTo>
                      <a:pt x="226" y="64"/>
                      <a:pt x="226" y="64"/>
                      <a:pt x="226" y="64"/>
                    </a:cubicBezTo>
                    <a:cubicBezTo>
                      <a:pt x="226" y="29"/>
                      <a:pt x="226" y="29"/>
                      <a:pt x="226" y="29"/>
                    </a:cubicBezTo>
                    <a:cubicBezTo>
                      <a:pt x="139" y="29"/>
                      <a:pt x="139" y="29"/>
                      <a:pt x="139" y="29"/>
                    </a:cubicBezTo>
                    <a:cubicBezTo>
                      <a:pt x="139" y="0"/>
                      <a:pt x="139" y="0"/>
                      <a:pt x="13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29"/>
                      <a:pt x="89" y="29"/>
                      <a:pt x="89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40" y="64"/>
                      <a:pt x="40" y="64"/>
                      <a:pt x="40" y="64"/>
                    </a:cubicBezTo>
                    <a:cubicBezTo>
                      <a:pt x="35" y="69"/>
                      <a:pt x="31" y="74"/>
                      <a:pt x="28" y="80"/>
                    </a:cubicBezTo>
                    <a:cubicBezTo>
                      <a:pt x="26" y="86"/>
                      <a:pt x="24" y="92"/>
                      <a:pt x="24" y="99"/>
                    </a:cubicBezTo>
                    <a:close/>
                    <a:moveTo>
                      <a:pt x="83" y="74"/>
                    </a:moveTo>
                    <a:cubicBezTo>
                      <a:pt x="92" y="67"/>
                      <a:pt x="103" y="64"/>
                      <a:pt x="114" y="64"/>
                    </a:cubicBezTo>
                    <a:cubicBezTo>
                      <a:pt x="126" y="64"/>
                      <a:pt x="136" y="67"/>
                      <a:pt x="145" y="74"/>
                    </a:cubicBezTo>
                    <a:cubicBezTo>
                      <a:pt x="154" y="81"/>
                      <a:pt x="159" y="90"/>
                      <a:pt x="159" y="100"/>
                    </a:cubicBezTo>
                    <a:cubicBezTo>
                      <a:pt x="159" y="110"/>
                      <a:pt x="154" y="118"/>
                      <a:pt x="145" y="125"/>
                    </a:cubicBezTo>
                    <a:cubicBezTo>
                      <a:pt x="136" y="133"/>
                      <a:pt x="126" y="136"/>
                      <a:pt x="114" y="136"/>
                    </a:cubicBezTo>
                    <a:cubicBezTo>
                      <a:pt x="103" y="136"/>
                      <a:pt x="92" y="133"/>
                      <a:pt x="83" y="125"/>
                    </a:cubicBezTo>
                    <a:cubicBezTo>
                      <a:pt x="75" y="118"/>
                      <a:pt x="70" y="110"/>
                      <a:pt x="70" y="100"/>
                    </a:cubicBezTo>
                    <a:cubicBezTo>
                      <a:pt x="70" y="90"/>
                      <a:pt x="75" y="81"/>
                      <a:pt x="83" y="7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7" name="Freeform 11">
                <a:extLst>
                  <a:ext uri="{FF2B5EF4-FFF2-40B4-BE49-F238E27FC236}">
                    <a16:creationId xmlns:a16="http://schemas.microsoft.com/office/drawing/2014/main" id="{F2EBE8A1-87D7-4BA6-BF5A-84445661EF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0261" y="5282405"/>
                <a:ext cx="329084" cy="776910"/>
              </a:xfrm>
              <a:custGeom>
                <a:avLst/>
                <a:gdLst>
                  <a:gd name="T0" fmla="*/ 63 w 97"/>
                  <a:gd name="T1" fmla="*/ 74 h 229"/>
                  <a:gd name="T2" fmla="*/ 33 w 97"/>
                  <a:gd name="T3" fmla="*/ 74 h 229"/>
                  <a:gd name="T4" fmla="*/ 33 w 97"/>
                  <a:gd name="T5" fmla="*/ 0 h 229"/>
                  <a:gd name="T6" fmla="*/ 0 w 97"/>
                  <a:gd name="T7" fmla="*/ 0 h 229"/>
                  <a:gd name="T8" fmla="*/ 0 w 97"/>
                  <a:gd name="T9" fmla="*/ 229 h 229"/>
                  <a:gd name="T10" fmla="*/ 33 w 97"/>
                  <a:gd name="T11" fmla="*/ 229 h 229"/>
                  <a:gd name="T12" fmla="*/ 33 w 97"/>
                  <a:gd name="T13" fmla="*/ 102 h 229"/>
                  <a:gd name="T14" fmla="*/ 63 w 97"/>
                  <a:gd name="T15" fmla="*/ 102 h 229"/>
                  <a:gd name="T16" fmla="*/ 63 w 97"/>
                  <a:gd name="T17" fmla="*/ 229 h 229"/>
                  <a:gd name="T18" fmla="*/ 97 w 97"/>
                  <a:gd name="T19" fmla="*/ 229 h 229"/>
                  <a:gd name="T20" fmla="*/ 97 w 97"/>
                  <a:gd name="T21" fmla="*/ 0 h 229"/>
                  <a:gd name="T22" fmla="*/ 63 w 97"/>
                  <a:gd name="T23" fmla="*/ 0 h 229"/>
                  <a:gd name="T24" fmla="*/ 63 w 97"/>
                  <a:gd name="T25" fmla="*/ 74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7" h="229">
                    <a:moveTo>
                      <a:pt x="63" y="74"/>
                    </a:moveTo>
                    <a:lnTo>
                      <a:pt x="33" y="74"/>
                    </a:lnTo>
                    <a:lnTo>
                      <a:pt x="33" y="0"/>
                    </a:lnTo>
                    <a:lnTo>
                      <a:pt x="0" y="0"/>
                    </a:lnTo>
                    <a:lnTo>
                      <a:pt x="0" y="229"/>
                    </a:lnTo>
                    <a:lnTo>
                      <a:pt x="33" y="229"/>
                    </a:lnTo>
                    <a:lnTo>
                      <a:pt x="33" y="102"/>
                    </a:lnTo>
                    <a:lnTo>
                      <a:pt x="63" y="102"/>
                    </a:lnTo>
                    <a:lnTo>
                      <a:pt x="63" y="229"/>
                    </a:lnTo>
                    <a:lnTo>
                      <a:pt x="97" y="229"/>
                    </a:lnTo>
                    <a:lnTo>
                      <a:pt x="97" y="0"/>
                    </a:lnTo>
                    <a:lnTo>
                      <a:pt x="63" y="0"/>
                    </a:lnTo>
                    <a:lnTo>
                      <a:pt x="63" y="7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48" name="Freeform 12">
                <a:extLst>
                  <a:ext uri="{FF2B5EF4-FFF2-40B4-BE49-F238E27FC236}">
                    <a16:creationId xmlns:a16="http://schemas.microsoft.com/office/drawing/2014/main" id="{FFC551CE-6AE9-4D1C-A199-785F5F63D9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863" y="5282404"/>
                <a:ext cx="386760" cy="576746"/>
              </a:xfrm>
              <a:custGeom>
                <a:avLst/>
                <a:gdLst>
                  <a:gd name="T0" fmla="*/ 46 w 148"/>
                  <a:gd name="T1" fmla="*/ 36 h 219"/>
                  <a:gd name="T2" fmla="*/ 141 w 148"/>
                  <a:gd name="T3" fmla="*/ 36 h 219"/>
                  <a:gd name="T4" fmla="*/ 141 w 148"/>
                  <a:gd name="T5" fmla="*/ 0 h 219"/>
                  <a:gd name="T6" fmla="*/ 0 w 148"/>
                  <a:gd name="T7" fmla="*/ 0 h 219"/>
                  <a:gd name="T8" fmla="*/ 0 w 148"/>
                  <a:gd name="T9" fmla="*/ 196 h 219"/>
                  <a:gd name="T10" fmla="*/ 9 w 148"/>
                  <a:gd name="T11" fmla="*/ 215 h 219"/>
                  <a:gd name="T12" fmla="*/ 29 w 148"/>
                  <a:gd name="T13" fmla="*/ 219 h 219"/>
                  <a:gd name="T14" fmla="*/ 148 w 148"/>
                  <a:gd name="T15" fmla="*/ 219 h 219"/>
                  <a:gd name="T16" fmla="*/ 148 w 148"/>
                  <a:gd name="T17" fmla="*/ 182 h 219"/>
                  <a:gd name="T18" fmla="*/ 46 w 148"/>
                  <a:gd name="T19" fmla="*/ 182 h 219"/>
                  <a:gd name="T20" fmla="*/ 46 w 148"/>
                  <a:gd name="T21" fmla="*/ 36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8" h="219">
                    <a:moveTo>
                      <a:pt x="46" y="36"/>
                    </a:moveTo>
                    <a:cubicBezTo>
                      <a:pt x="141" y="36"/>
                      <a:pt x="141" y="36"/>
                      <a:pt x="141" y="36"/>
                    </a:cubicBezTo>
                    <a:cubicBezTo>
                      <a:pt x="141" y="0"/>
                      <a:pt x="141" y="0"/>
                      <a:pt x="14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0" y="205"/>
                      <a:pt x="3" y="211"/>
                      <a:pt x="9" y="215"/>
                    </a:cubicBezTo>
                    <a:cubicBezTo>
                      <a:pt x="13" y="217"/>
                      <a:pt x="20" y="219"/>
                      <a:pt x="29" y="219"/>
                    </a:cubicBezTo>
                    <a:cubicBezTo>
                      <a:pt x="148" y="219"/>
                      <a:pt x="148" y="219"/>
                      <a:pt x="148" y="219"/>
                    </a:cubicBezTo>
                    <a:cubicBezTo>
                      <a:pt x="148" y="182"/>
                      <a:pt x="148" y="182"/>
                      <a:pt x="148" y="182"/>
                    </a:cubicBezTo>
                    <a:cubicBezTo>
                      <a:pt x="46" y="182"/>
                      <a:pt x="46" y="182"/>
                      <a:pt x="46" y="182"/>
                    </a:cubicBezTo>
                    <a:lnTo>
                      <a:pt x="46" y="3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9" name="Freeform 13">
                <a:extLst>
                  <a:ext uri="{FF2B5EF4-FFF2-40B4-BE49-F238E27FC236}">
                    <a16:creationId xmlns:a16="http://schemas.microsoft.com/office/drawing/2014/main" id="{3EC26333-6C6A-40FF-9CBB-E03167FBE6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1773" y="5282404"/>
                <a:ext cx="668348" cy="559783"/>
              </a:xfrm>
              <a:custGeom>
                <a:avLst/>
                <a:gdLst>
                  <a:gd name="T0" fmla="*/ 162 w 197"/>
                  <a:gd name="T1" fmla="*/ 165 h 165"/>
                  <a:gd name="T2" fmla="*/ 197 w 197"/>
                  <a:gd name="T3" fmla="*/ 165 h 165"/>
                  <a:gd name="T4" fmla="*/ 197 w 197"/>
                  <a:gd name="T5" fmla="*/ 0 h 165"/>
                  <a:gd name="T6" fmla="*/ 0 w 197"/>
                  <a:gd name="T7" fmla="*/ 0 h 165"/>
                  <a:gd name="T8" fmla="*/ 0 w 197"/>
                  <a:gd name="T9" fmla="*/ 28 h 165"/>
                  <a:gd name="T10" fmla="*/ 162 w 197"/>
                  <a:gd name="T11" fmla="*/ 28 h 165"/>
                  <a:gd name="T12" fmla="*/ 162 w 197"/>
                  <a:gd name="T13" fmla="*/ 16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7" h="165">
                    <a:moveTo>
                      <a:pt x="162" y="165"/>
                    </a:moveTo>
                    <a:lnTo>
                      <a:pt x="197" y="165"/>
                    </a:lnTo>
                    <a:lnTo>
                      <a:pt x="197" y="0"/>
                    </a:lnTo>
                    <a:lnTo>
                      <a:pt x="0" y="0"/>
                    </a:lnTo>
                    <a:lnTo>
                      <a:pt x="0" y="28"/>
                    </a:lnTo>
                    <a:lnTo>
                      <a:pt x="162" y="28"/>
                    </a:lnTo>
                    <a:lnTo>
                      <a:pt x="162" y="16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0" name="Freeform 14">
                <a:extLst>
                  <a:ext uri="{FF2B5EF4-FFF2-40B4-BE49-F238E27FC236}">
                    <a16:creationId xmlns:a16="http://schemas.microsoft.com/office/drawing/2014/main" id="{A8A474A2-48C7-4476-ACB8-85C911C267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4098" y="5604703"/>
                <a:ext cx="797268" cy="413900"/>
              </a:xfrm>
              <a:custGeom>
                <a:avLst/>
                <a:gdLst>
                  <a:gd name="T0" fmla="*/ 144 w 235"/>
                  <a:gd name="T1" fmla="*/ 94 h 122"/>
                  <a:gd name="T2" fmla="*/ 144 w 235"/>
                  <a:gd name="T3" fmla="*/ 0 h 122"/>
                  <a:gd name="T4" fmla="*/ 108 w 235"/>
                  <a:gd name="T5" fmla="*/ 0 h 122"/>
                  <a:gd name="T6" fmla="*/ 108 w 235"/>
                  <a:gd name="T7" fmla="*/ 94 h 122"/>
                  <a:gd name="T8" fmla="*/ 78 w 235"/>
                  <a:gd name="T9" fmla="*/ 94 h 122"/>
                  <a:gd name="T10" fmla="*/ 78 w 235"/>
                  <a:gd name="T11" fmla="*/ 0 h 122"/>
                  <a:gd name="T12" fmla="*/ 43 w 235"/>
                  <a:gd name="T13" fmla="*/ 0 h 122"/>
                  <a:gd name="T14" fmla="*/ 43 w 235"/>
                  <a:gd name="T15" fmla="*/ 94 h 122"/>
                  <a:gd name="T16" fmla="*/ 0 w 235"/>
                  <a:gd name="T17" fmla="*/ 94 h 122"/>
                  <a:gd name="T18" fmla="*/ 0 w 235"/>
                  <a:gd name="T19" fmla="*/ 122 h 122"/>
                  <a:gd name="T20" fmla="*/ 235 w 235"/>
                  <a:gd name="T21" fmla="*/ 122 h 122"/>
                  <a:gd name="T22" fmla="*/ 235 w 235"/>
                  <a:gd name="T23" fmla="*/ 94 h 122"/>
                  <a:gd name="T24" fmla="*/ 144 w 235"/>
                  <a:gd name="T25" fmla="*/ 94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5" h="122">
                    <a:moveTo>
                      <a:pt x="144" y="94"/>
                    </a:moveTo>
                    <a:lnTo>
                      <a:pt x="144" y="0"/>
                    </a:lnTo>
                    <a:lnTo>
                      <a:pt x="108" y="0"/>
                    </a:lnTo>
                    <a:lnTo>
                      <a:pt x="108" y="94"/>
                    </a:lnTo>
                    <a:lnTo>
                      <a:pt x="78" y="94"/>
                    </a:lnTo>
                    <a:lnTo>
                      <a:pt x="78" y="0"/>
                    </a:lnTo>
                    <a:lnTo>
                      <a:pt x="43" y="0"/>
                    </a:lnTo>
                    <a:lnTo>
                      <a:pt x="43" y="94"/>
                    </a:lnTo>
                    <a:lnTo>
                      <a:pt x="0" y="94"/>
                    </a:lnTo>
                    <a:lnTo>
                      <a:pt x="0" y="122"/>
                    </a:lnTo>
                    <a:lnTo>
                      <a:pt x="235" y="122"/>
                    </a:lnTo>
                    <a:lnTo>
                      <a:pt x="235" y="94"/>
                    </a:lnTo>
                    <a:lnTo>
                      <a:pt x="144" y="9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51" name="Freeform 15">
                <a:extLst>
                  <a:ext uri="{FF2B5EF4-FFF2-40B4-BE49-F238E27FC236}">
                    <a16:creationId xmlns:a16="http://schemas.microsoft.com/office/drawing/2014/main" id="{841CD566-FF80-47DA-BA47-F74B5B4D82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57261" y="5275618"/>
                <a:ext cx="810838" cy="240876"/>
              </a:xfrm>
              <a:custGeom>
                <a:avLst/>
                <a:gdLst>
                  <a:gd name="T0" fmla="*/ 86 w 310"/>
                  <a:gd name="T1" fmla="*/ 81 h 92"/>
                  <a:gd name="T2" fmla="*/ 155 w 310"/>
                  <a:gd name="T3" fmla="*/ 45 h 92"/>
                  <a:gd name="T4" fmla="*/ 224 w 310"/>
                  <a:gd name="T5" fmla="*/ 81 h 92"/>
                  <a:gd name="T6" fmla="*/ 302 w 310"/>
                  <a:gd name="T7" fmla="*/ 92 h 92"/>
                  <a:gd name="T8" fmla="*/ 310 w 310"/>
                  <a:gd name="T9" fmla="*/ 55 h 92"/>
                  <a:gd name="T10" fmla="*/ 310 w 310"/>
                  <a:gd name="T11" fmla="*/ 55 h 92"/>
                  <a:gd name="T12" fmla="*/ 222 w 310"/>
                  <a:gd name="T13" fmla="*/ 39 h 92"/>
                  <a:gd name="T14" fmla="*/ 179 w 310"/>
                  <a:gd name="T15" fmla="*/ 0 h 92"/>
                  <a:gd name="T16" fmla="*/ 131 w 310"/>
                  <a:gd name="T17" fmla="*/ 0 h 92"/>
                  <a:gd name="T18" fmla="*/ 87 w 310"/>
                  <a:gd name="T19" fmla="*/ 39 h 92"/>
                  <a:gd name="T20" fmla="*/ 0 w 310"/>
                  <a:gd name="T21" fmla="*/ 56 h 92"/>
                  <a:gd name="T22" fmla="*/ 0 w 310"/>
                  <a:gd name="T23" fmla="*/ 56 h 92"/>
                  <a:gd name="T24" fmla="*/ 8 w 310"/>
                  <a:gd name="T25" fmla="*/ 92 h 92"/>
                  <a:gd name="T26" fmla="*/ 86 w 310"/>
                  <a:gd name="T27" fmla="*/ 81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0" h="92">
                    <a:moveTo>
                      <a:pt x="86" y="81"/>
                    </a:moveTo>
                    <a:cubicBezTo>
                      <a:pt x="118" y="73"/>
                      <a:pt x="141" y="61"/>
                      <a:pt x="155" y="45"/>
                    </a:cubicBezTo>
                    <a:cubicBezTo>
                      <a:pt x="168" y="61"/>
                      <a:pt x="191" y="73"/>
                      <a:pt x="224" y="81"/>
                    </a:cubicBezTo>
                    <a:cubicBezTo>
                      <a:pt x="247" y="86"/>
                      <a:pt x="273" y="91"/>
                      <a:pt x="302" y="92"/>
                    </a:cubicBezTo>
                    <a:cubicBezTo>
                      <a:pt x="310" y="55"/>
                      <a:pt x="310" y="55"/>
                      <a:pt x="310" y="55"/>
                    </a:cubicBezTo>
                    <a:cubicBezTo>
                      <a:pt x="310" y="55"/>
                      <a:pt x="310" y="55"/>
                      <a:pt x="310" y="55"/>
                    </a:cubicBezTo>
                    <a:cubicBezTo>
                      <a:pt x="270" y="54"/>
                      <a:pt x="243" y="47"/>
                      <a:pt x="222" y="39"/>
                    </a:cubicBezTo>
                    <a:cubicBezTo>
                      <a:pt x="197" y="29"/>
                      <a:pt x="179" y="14"/>
                      <a:pt x="179" y="0"/>
                    </a:cubicBezTo>
                    <a:cubicBezTo>
                      <a:pt x="131" y="0"/>
                      <a:pt x="131" y="0"/>
                      <a:pt x="131" y="0"/>
                    </a:cubicBezTo>
                    <a:cubicBezTo>
                      <a:pt x="131" y="12"/>
                      <a:pt x="113" y="29"/>
                      <a:pt x="87" y="39"/>
                    </a:cubicBezTo>
                    <a:cubicBezTo>
                      <a:pt x="67" y="47"/>
                      <a:pt x="40" y="54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8" y="92"/>
                      <a:pt x="8" y="92"/>
                      <a:pt x="8" y="92"/>
                    </a:cubicBezTo>
                    <a:cubicBezTo>
                      <a:pt x="36" y="92"/>
                      <a:pt x="62" y="87"/>
                      <a:pt x="86" y="8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2" name="Freeform 16">
                <a:extLst>
                  <a:ext uri="{FF2B5EF4-FFF2-40B4-BE49-F238E27FC236}">
                    <a16:creationId xmlns:a16="http://schemas.microsoft.com/office/drawing/2014/main" id="{3B293659-21FA-4D96-B8B2-1A85A87CBE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1251" y="5285796"/>
                <a:ext cx="614066" cy="329084"/>
              </a:xfrm>
              <a:custGeom>
                <a:avLst/>
                <a:gdLst>
                  <a:gd name="T0" fmla="*/ 119 w 236"/>
                  <a:gd name="T1" fmla="*/ 70 h 126"/>
                  <a:gd name="T2" fmla="*/ 165 w 236"/>
                  <a:gd name="T3" fmla="*/ 108 h 126"/>
                  <a:gd name="T4" fmla="*/ 227 w 236"/>
                  <a:gd name="T5" fmla="*/ 126 h 126"/>
                  <a:gd name="T6" fmla="*/ 236 w 236"/>
                  <a:gd name="T7" fmla="*/ 89 h 126"/>
                  <a:gd name="T8" fmla="*/ 158 w 236"/>
                  <a:gd name="T9" fmla="*/ 51 h 126"/>
                  <a:gd name="T10" fmla="*/ 143 w 236"/>
                  <a:gd name="T11" fmla="*/ 0 h 126"/>
                  <a:gd name="T12" fmla="*/ 93 w 236"/>
                  <a:gd name="T13" fmla="*/ 0 h 126"/>
                  <a:gd name="T14" fmla="*/ 78 w 236"/>
                  <a:gd name="T15" fmla="*/ 52 h 126"/>
                  <a:gd name="T16" fmla="*/ 0 w 236"/>
                  <a:gd name="T17" fmla="*/ 89 h 126"/>
                  <a:gd name="T18" fmla="*/ 0 w 236"/>
                  <a:gd name="T19" fmla="*/ 90 h 126"/>
                  <a:gd name="T20" fmla="*/ 8 w 236"/>
                  <a:gd name="T21" fmla="*/ 126 h 126"/>
                  <a:gd name="T22" fmla="*/ 69 w 236"/>
                  <a:gd name="T23" fmla="*/ 109 h 126"/>
                  <a:gd name="T24" fmla="*/ 119 w 236"/>
                  <a:gd name="T25" fmla="*/ 7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6" h="126">
                    <a:moveTo>
                      <a:pt x="119" y="70"/>
                    </a:moveTo>
                    <a:cubicBezTo>
                      <a:pt x="131" y="86"/>
                      <a:pt x="146" y="99"/>
                      <a:pt x="165" y="108"/>
                    </a:cubicBezTo>
                    <a:cubicBezTo>
                      <a:pt x="180" y="116"/>
                      <a:pt x="209" y="124"/>
                      <a:pt x="227" y="126"/>
                    </a:cubicBezTo>
                    <a:cubicBezTo>
                      <a:pt x="236" y="89"/>
                      <a:pt x="236" y="89"/>
                      <a:pt x="236" y="89"/>
                    </a:cubicBezTo>
                    <a:cubicBezTo>
                      <a:pt x="205" y="85"/>
                      <a:pt x="172" y="69"/>
                      <a:pt x="158" y="51"/>
                    </a:cubicBezTo>
                    <a:cubicBezTo>
                      <a:pt x="148" y="37"/>
                      <a:pt x="143" y="22"/>
                      <a:pt x="143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3" y="22"/>
                      <a:pt x="88" y="38"/>
                      <a:pt x="78" y="52"/>
                    </a:cubicBezTo>
                    <a:cubicBezTo>
                      <a:pt x="64" y="69"/>
                      <a:pt x="31" y="86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8" y="126"/>
                      <a:pt x="8" y="126"/>
                      <a:pt x="8" y="126"/>
                    </a:cubicBezTo>
                    <a:cubicBezTo>
                      <a:pt x="25" y="124"/>
                      <a:pt x="53" y="116"/>
                      <a:pt x="69" y="109"/>
                    </a:cubicBezTo>
                    <a:cubicBezTo>
                      <a:pt x="90" y="99"/>
                      <a:pt x="107" y="86"/>
                      <a:pt x="119" y="7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470030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B65E9649-EA9B-4B1E-B21F-4913F5D2BD81}"/>
              </a:ext>
            </a:extLst>
          </p:cNvPr>
          <p:cNvSpPr/>
          <p:nvPr/>
        </p:nvSpPr>
        <p:spPr>
          <a:xfrm>
            <a:off x="334963" y="549275"/>
            <a:ext cx="11522075" cy="5940425"/>
          </a:xfrm>
          <a:prstGeom prst="roundRect">
            <a:avLst>
              <a:gd name="adj" fmla="val 74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598342E-E1F6-4CEA-860F-7018FE2CA0D1}"/>
              </a:ext>
            </a:extLst>
          </p:cNvPr>
          <p:cNvGrpSpPr/>
          <p:nvPr/>
        </p:nvGrpSpPr>
        <p:grpSpPr>
          <a:xfrm>
            <a:off x="10095600" y="6171470"/>
            <a:ext cx="1496325" cy="318230"/>
            <a:chOff x="884925" y="769291"/>
            <a:chExt cx="3091926" cy="657574"/>
          </a:xfrm>
        </p:grpSpPr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4D1A9377-B4F2-46E4-B18F-0E6460FC75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76" b="36849" l="25879" r="76074">
                          <a14:foregroundMark x1="27051" y1="14974" x2="28809" y2="23958"/>
                          <a14:foregroundMark x1="39063" y1="18880" x2="41309" y2="25521"/>
                          <a14:foregroundMark x1="41309" y1="25521" x2="41211" y2="29688"/>
                          <a14:foregroundMark x1="37109" y1="15885" x2="40039" y2="25130"/>
                          <a14:foregroundMark x1="62500" y1="18490" x2="63184" y2="26953"/>
                          <a14:foregroundMark x1="71094" y1="10026" x2="71875" y2="21224"/>
                          <a14:foregroundMark x1="73828" y1="13021" x2="74219" y2="22526"/>
                          <a14:foregroundMark x1="70117" y1="23047" x2="73633" y2="26042"/>
                          <a14:foregroundMark x1="60840" y1="12370" x2="60840" y2="27474"/>
                          <a14:foregroundMark x1="60840" y1="27474" x2="61816" y2="32292"/>
                          <a14:foregroundMark x1="43457" y1="29167" x2="40625" y2="33203"/>
                          <a14:foregroundMark x1="27441" y1="10286" x2="30273" y2="22005"/>
                          <a14:foregroundMark x1="25879" y1="22005" x2="30566" y2="25521"/>
                          <a14:foregroundMark x1="30566" y1="25521" x2="32324" y2="24609"/>
                          <a14:foregroundMark x1="75586" y1="9635" x2="76074" y2="221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2" r="19394" b="58926"/>
            <a:stretch/>
          </p:blipFill>
          <p:spPr>
            <a:xfrm>
              <a:off x="884925" y="769291"/>
              <a:ext cx="1256502" cy="657574"/>
            </a:xfrm>
            <a:prstGeom prst="rect">
              <a:avLst/>
            </a:prstGeom>
          </p:spPr>
        </p:pic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B7D00E68-5729-4DB2-A587-4BB02674645B}"/>
                </a:ext>
              </a:extLst>
            </p:cNvPr>
            <p:cNvGrpSpPr/>
            <p:nvPr/>
          </p:nvGrpSpPr>
          <p:grpSpPr>
            <a:xfrm>
              <a:off x="2203009" y="876742"/>
              <a:ext cx="1773842" cy="351044"/>
              <a:chOff x="-1084402" y="5238300"/>
              <a:chExt cx="4525768" cy="895652"/>
            </a:xfrm>
          </p:grpSpPr>
          <p:sp>
            <p:nvSpPr>
              <p:cNvPr id="24" name="Freeform 5">
                <a:extLst>
                  <a:ext uri="{FF2B5EF4-FFF2-40B4-BE49-F238E27FC236}">
                    <a16:creationId xmlns:a16="http://schemas.microsoft.com/office/drawing/2014/main" id="{2E246C1E-8913-4627-8401-43A9509D717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084402" y="5570777"/>
                <a:ext cx="868513" cy="563175"/>
              </a:xfrm>
              <a:custGeom>
                <a:avLst/>
                <a:gdLst>
                  <a:gd name="T0" fmla="*/ 0 w 333"/>
                  <a:gd name="T1" fmla="*/ 35 h 214"/>
                  <a:gd name="T2" fmla="*/ 140 w 333"/>
                  <a:gd name="T3" fmla="*/ 35 h 214"/>
                  <a:gd name="T4" fmla="*/ 140 w 333"/>
                  <a:gd name="T5" fmla="*/ 65 h 214"/>
                  <a:gd name="T6" fmla="*/ 49 w 333"/>
                  <a:gd name="T7" fmla="*/ 139 h 214"/>
                  <a:gd name="T8" fmla="*/ 158 w 333"/>
                  <a:gd name="T9" fmla="*/ 214 h 214"/>
                  <a:gd name="T10" fmla="*/ 171 w 333"/>
                  <a:gd name="T11" fmla="*/ 214 h 214"/>
                  <a:gd name="T12" fmla="*/ 280 w 333"/>
                  <a:gd name="T13" fmla="*/ 139 h 214"/>
                  <a:gd name="T14" fmla="*/ 192 w 333"/>
                  <a:gd name="T15" fmla="*/ 66 h 214"/>
                  <a:gd name="T16" fmla="*/ 192 w 333"/>
                  <a:gd name="T17" fmla="*/ 35 h 214"/>
                  <a:gd name="T18" fmla="*/ 333 w 333"/>
                  <a:gd name="T19" fmla="*/ 35 h 214"/>
                  <a:gd name="T20" fmla="*/ 333 w 333"/>
                  <a:gd name="T21" fmla="*/ 0 h 214"/>
                  <a:gd name="T22" fmla="*/ 0 w 333"/>
                  <a:gd name="T23" fmla="*/ 0 h 214"/>
                  <a:gd name="T24" fmla="*/ 0 w 333"/>
                  <a:gd name="T25" fmla="*/ 35 h 214"/>
                  <a:gd name="T26" fmla="*/ 229 w 333"/>
                  <a:gd name="T27" fmla="*/ 139 h 214"/>
                  <a:gd name="T28" fmla="*/ 164 w 333"/>
                  <a:gd name="T29" fmla="*/ 178 h 214"/>
                  <a:gd name="T30" fmla="*/ 100 w 333"/>
                  <a:gd name="T31" fmla="*/ 139 h 214"/>
                  <a:gd name="T32" fmla="*/ 164 w 333"/>
                  <a:gd name="T33" fmla="*/ 100 h 214"/>
                  <a:gd name="T34" fmla="*/ 229 w 333"/>
                  <a:gd name="T35" fmla="*/ 139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33" h="214">
                    <a:moveTo>
                      <a:pt x="0" y="35"/>
                    </a:moveTo>
                    <a:cubicBezTo>
                      <a:pt x="140" y="35"/>
                      <a:pt x="140" y="35"/>
                      <a:pt x="140" y="35"/>
                    </a:cubicBezTo>
                    <a:cubicBezTo>
                      <a:pt x="140" y="65"/>
                      <a:pt x="140" y="65"/>
                      <a:pt x="140" y="65"/>
                    </a:cubicBezTo>
                    <a:cubicBezTo>
                      <a:pt x="91" y="71"/>
                      <a:pt x="49" y="102"/>
                      <a:pt x="49" y="139"/>
                    </a:cubicBezTo>
                    <a:cubicBezTo>
                      <a:pt x="49" y="181"/>
                      <a:pt x="102" y="214"/>
                      <a:pt x="158" y="214"/>
                    </a:cubicBezTo>
                    <a:cubicBezTo>
                      <a:pt x="171" y="214"/>
                      <a:pt x="171" y="214"/>
                      <a:pt x="171" y="214"/>
                    </a:cubicBezTo>
                    <a:cubicBezTo>
                      <a:pt x="227" y="214"/>
                      <a:pt x="280" y="181"/>
                      <a:pt x="280" y="139"/>
                    </a:cubicBezTo>
                    <a:cubicBezTo>
                      <a:pt x="280" y="103"/>
                      <a:pt x="240" y="73"/>
                      <a:pt x="192" y="66"/>
                    </a:cubicBezTo>
                    <a:cubicBezTo>
                      <a:pt x="192" y="35"/>
                      <a:pt x="192" y="35"/>
                      <a:pt x="192" y="35"/>
                    </a:cubicBezTo>
                    <a:cubicBezTo>
                      <a:pt x="333" y="35"/>
                      <a:pt x="333" y="35"/>
                      <a:pt x="333" y="35"/>
                    </a:cubicBezTo>
                    <a:cubicBezTo>
                      <a:pt x="333" y="0"/>
                      <a:pt x="333" y="0"/>
                      <a:pt x="33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5"/>
                    </a:lnTo>
                    <a:close/>
                    <a:moveTo>
                      <a:pt x="229" y="139"/>
                    </a:moveTo>
                    <a:cubicBezTo>
                      <a:pt x="229" y="162"/>
                      <a:pt x="195" y="178"/>
                      <a:pt x="164" y="178"/>
                    </a:cubicBezTo>
                    <a:cubicBezTo>
                      <a:pt x="133" y="178"/>
                      <a:pt x="100" y="162"/>
                      <a:pt x="100" y="139"/>
                    </a:cubicBezTo>
                    <a:cubicBezTo>
                      <a:pt x="100" y="116"/>
                      <a:pt x="133" y="100"/>
                      <a:pt x="164" y="100"/>
                    </a:cubicBezTo>
                    <a:cubicBezTo>
                      <a:pt x="195" y="100"/>
                      <a:pt x="229" y="116"/>
                      <a:pt x="229" y="13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5" name="Rectangle 6">
                <a:extLst>
                  <a:ext uri="{FF2B5EF4-FFF2-40B4-BE49-F238E27FC236}">
                    <a16:creationId xmlns:a16="http://schemas.microsoft.com/office/drawing/2014/main" id="{FE075EF4-D710-4B9C-A201-40CE3C32C0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4060" y="5282404"/>
                <a:ext cx="122135" cy="346048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6" name="Freeform 7">
                <a:extLst>
                  <a:ext uri="{FF2B5EF4-FFF2-40B4-BE49-F238E27FC236}">
                    <a16:creationId xmlns:a16="http://schemas.microsoft.com/office/drawing/2014/main" id="{F4C0AA2F-C0F9-4061-AA09-FDD93F6FF7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9116" y="5665770"/>
                <a:ext cx="685311" cy="390152"/>
              </a:xfrm>
              <a:custGeom>
                <a:avLst/>
                <a:gdLst>
                  <a:gd name="T0" fmla="*/ 0 w 263"/>
                  <a:gd name="T1" fmla="*/ 36 h 148"/>
                  <a:gd name="T2" fmla="*/ 216 w 263"/>
                  <a:gd name="T3" fmla="*/ 36 h 148"/>
                  <a:gd name="T4" fmla="*/ 216 w 263"/>
                  <a:gd name="T5" fmla="*/ 57 h 148"/>
                  <a:gd name="T6" fmla="*/ 0 w 263"/>
                  <a:gd name="T7" fmla="*/ 57 h 148"/>
                  <a:gd name="T8" fmla="*/ 0 w 263"/>
                  <a:gd name="T9" fmla="*/ 122 h 148"/>
                  <a:gd name="T10" fmla="*/ 7 w 263"/>
                  <a:gd name="T11" fmla="*/ 142 h 148"/>
                  <a:gd name="T12" fmla="*/ 28 w 263"/>
                  <a:gd name="T13" fmla="*/ 148 h 148"/>
                  <a:gd name="T14" fmla="*/ 263 w 263"/>
                  <a:gd name="T15" fmla="*/ 148 h 148"/>
                  <a:gd name="T16" fmla="*/ 263 w 263"/>
                  <a:gd name="T17" fmla="*/ 113 h 148"/>
                  <a:gd name="T18" fmla="*/ 49 w 263"/>
                  <a:gd name="T19" fmla="*/ 113 h 148"/>
                  <a:gd name="T20" fmla="*/ 49 w 263"/>
                  <a:gd name="T21" fmla="*/ 91 h 148"/>
                  <a:gd name="T22" fmla="*/ 263 w 263"/>
                  <a:gd name="T23" fmla="*/ 91 h 148"/>
                  <a:gd name="T24" fmla="*/ 263 w 263"/>
                  <a:gd name="T25" fmla="*/ 0 h 148"/>
                  <a:gd name="T26" fmla="*/ 0 w 263"/>
                  <a:gd name="T27" fmla="*/ 0 h 148"/>
                  <a:gd name="T28" fmla="*/ 0 w 263"/>
                  <a:gd name="T29" fmla="*/ 36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3" h="148">
                    <a:moveTo>
                      <a:pt x="0" y="36"/>
                    </a:moveTo>
                    <a:cubicBezTo>
                      <a:pt x="216" y="36"/>
                      <a:pt x="216" y="36"/>
                      <a:pt x="216" y="36"/>
                    </a:cubicBezTo>
                    <a:cubicBezTo>
                      <a:pt x="216" y="57"/>
                      <a:pt x="216" y="57"/>
                      <a:pt x="216" y="5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122"/>
                      <a:pt x="0" y="122"/>
                      <a:pt x="0" y="122"/>
                    </a:cubicBezTo>
                    <a:cubicBezTo>
                      <a:pt x="0" y="131"/>
                      <a:pt x="3" y="138"/>
                      <a:pt x="7" y="142"/>
                    </a:cubicBezTo>
                    <a:cubicBezTo>
                      <a:pt x="12" y="146"/>
                      <a:pt x="19" y="148"/>
                      <a:pt x="28" y="148"/>
                    </a:cubicBezTo>
                    <a:cubicBezTo>
                      <a:pt x="263" y="148"/>
                      <a:pt x="263" y="148"/>
                      <a:pt x="263" y="148"/>
                    </a:cubicBezTo>
                    <a:cubicBezTo>
                      <a:pt x="263" y="113"/>
                      <a:pt x="263" y="113"/>
                      <a:pt x="263" y="113"/>
                    </a:cubicBezTo>
                    <a:cubicBezTo>
                      <a:pt x="49" y="113"/>
                      <a:pt x="49" y="113"/>
                      <a:pt x="49" y="113"/>
                    </a:cubicBezTo>
                    <a:cubicBezTo>
                      <a:pt x="49" y="91"/>
                      <a:pt x="49" y="91"/>
                      <a:pt x="49" y="91"/>
                    </a:cubicBezTo>
                    <a:cubicBezTo>
                      <a:pt x="263" y="91"/>
                      <a:pt x="263" y="91"/>
                      <a:pt x="263" y="91"/>
                    </a:cubicBezTo>
                    <a:cubicBezTo>
                      <a:pt x="263" y="0"/>
                      <a:pt x="263" y="0"/>
                      <a:pt x="26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7" name="Freeform 8">
                <a:extLst>
                  <a:ext uri="{FF2B5EF4-FFF2-40B4-BE49-F238E27FC236}">
                    <a16:creationId xmlns:a16="http://schemas.microsoft.com/office/drawing/2014/main" id="{D7DA6706-651D-4E93-AC46-9C61650BA8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866" y="5282404"/>
                <a:ext cx="244269" cy="420685"/>
              </a:xfrm>
              <a:custGeom>
                <a:avLst/>
                <a:gdLst>
                  <a:gd name="T0" fmla="*/ 36 w 72"/>
                  <a:gd name="T1" fmla="*/ 0 h 124"/>
                  <a:gd name="T2" fmla="*/ 0 w 72"/>
                  <a:gd name="T3" fmla="*/ 0 h 124"/>
                  <a:gd name="T4" fmla="*/ 0 w 72"/>
                  <a:gd name="T5" fmla="*/ 124 h 124"/>
                  <a:gd name="T6" fmla="*/ 36 w 72"/>
                  <a:gd name="T7" fmla="*/ 124 h 124"/>
                  <a:gd name="T8" fmla="*/ 36 w 72"/>
                  <a:gd name="T9" fmla="*/ 65 h 124"/>
                  <a:gd name="T10" fmla="*/ 72 w 72"/>
                  <a:gd name="T11" fmla="*/ 65 h 124"/>
                  <a:gd name="T12" fmla="*/ 72 w 72"/>
                  <a:gd name="T13" fmla="*/ 37 h 124"/>
                  <a:gd name="T14" fmla="*/ 36 w 72"/>
                  <a:gd name="T15" fmla="*/ 37 h 124"/>
                  <a:gd name="T16" fmla="*/ 36 w 72"/>
                  <a:gd name="T17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124">
                    <a:moveTo>
                      <a:pt x="36" y="0"/>
                    </a:moveTo>
                    <a:lnTo>
                      <a:pt x="0" y="0"/>
                    </a:lnTo>
                    <a:lnTo>
                      <a:pt x="0" y="124"/>
                    </a:lnTo>
                    <a:lnTo>
                      <a:pt x="36" y="124"/>
                    </a:lnTo>
                    <a:lnTo>
                      <a:pt x="36" y="65"/>
                    </a:lnTo>
                    <a:lnTo>
                      <a:pt x="72" y="65"/>
                    </a:lnTo>
                    <a:lnTo>
                      <a:pt x="72" y="37"/>
                    </a:lnTo>
                    <a:lnTo>
                      <a:pt x="36" y="37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8" name="Freeform 9">
                <a:extLst>
                  <a:ext uri="{FF2B5EF4-FFF2-40B4-BE49-F238E27FC236}">
                    <a16:creationId xmlns:a16="http://schemas.microsoft.com/office/drawing/2014/main" id="{0A30703C-D06F-441A-8A73-BBA4B397E6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5941" y="5740408"/>
                <a:ext cx="709060" cy="318907"/>
              </a:xfrm>
              <a:custGeom>
                <a:avLst/>
                <a:gdLst>
                  <a:gd name="T0" fmla="*/ 0 w 209"/>
                  <a:gd name="T1" fmla="*/ 28 h 94"/>
                  <a:gd name="T2" fmla="*/ 173 w 209"/>
                  <a:gd name="T3" fmla="*/ 28 h 94"/>
                  <a:gd name="T4" fmla="*/ 173 w 209"/>
                  <a:gd name="T5" fmla="*/ 94 h 94"/>
                  <a:gd name="T6" fmla="*/ 209 w 209"/>
                  <a:gd name="T7" fmla="*/ 94 h 94"/>
                  <a:gd name="T8" fmla="*/ 209 w 209"/>
                  <a:gd name="T9" fmla="*/ 0 h 94"/>
                  <a:gd name="T10" fmla="*/ 0 w 209"/>
                  <a:gd name="T11" fmla="*/ 0 h 94"/>
                  <a:gd name="T12" fmla="*/ 0 w 209"/>
                  <a:gd name="T13" fmla="*/ 28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9" h="94">
                    <a:moveTo>
                      <a:pt x="0" y="28"/>
                    </a:moveTo>
                    <a:lnTo>
                      <a:pt x="173" y="28"/>
                    </a:lnTo>
                    <a:lnTo>
                      <a:pt x="173" y="94"/>
                    </a:lnTo>
                    <a:lnTo>
                      <a:pt x="209" y="94"/>
                    </a:lnTo>
                    <a:lnTo>
                      <a:pt x="209" y="0"/>
                    </a:lnTo>
                    <a:lnTo>
                      <a:pt x="0" y="0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9" name="Freeform 10">
                <a:extLst>
                  <a:ext uri="{FF2B5EF4-FFF2-40B4-BE49-F238E27FC236}">
                    <a16:creationId xmlns:a16="http://schemas.microsoft.com/office/drawing/2014/main" id="{D965B6FB-2C1E-43E9-9772-64DBCC6C85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97555" y="5238300"/>
                <a:ext cx="590318" cy="447826"/>
              </a:xfrm>
              <a:custGeom>
                <a:avLst/>
                <a:gdLst>
                  <a:gd name="T0" fmla="*/ 24 w 226"/>
                  <a:gd name="T1" fmla="*/ 99 h 171"/>
                  <a:gd name="T2" fmla="*/ 52 w 226"/>
                  <a:gd name="T3" fmla="*/ 152 h 171"/>
                  <a:gd name="T4" fmla="*/ 115 w 226"/>
                  <a:gd name="T5" fmla="*/ 171 h 171"/>
                  <a:gd name="T6" fmla="*/ 177 w 226"/>
                  <a:gd name="T7" fmla="*/ 152 h 171"/>
                  <a:gd name="T8" fmla="*/ 205 w 226"/>
                  <a:gd name="T9" fmla="*/ 99 h 171"/>
                  <a:gd name="T10" fmla="*/ 200 w 226"/>
                  <a:gd name="T11" fmla="*/ 80 h 171"/>
                  <a:gd name="T12" fmla="*/ 189 w 226"/>
                  <a:gd name="T13" fmla="*/ 64 h 171"/>
                  <a:gd name="T14" fmla="*/ 226 w 226"/>
                  <a:gd name="T15" fmla="*/ 64 h 171"/>
                  <a:gd name="T16" fmla="*/ 226 w 226"/>
                  <a:gd name="T17" fmla="*/ 29 h 171"/>
                  <a:gd name="T18" fmla="*/ 139 w 226"/>
                  <a:gd name="T19" fmla="*/ 29 h 171"/>
                  <a:gd name="T20" fmla="*/ 139 w 226"/>
                  <a:gd name="T21" fmla="*/ 0 h 171"/>
                  <a:gd name="T22" fmla="*/ 89 w 226"/>
                  <a:gd name="T23" fmla="*/ 0 h 171"/>
                  <a:gd name="T24" fmla="*/ 89 w 226"/>
                  <a:gd name="T25" fmla="*/ 29 h 171"/>
                  <a:gd name="T26" fmla="*/ 0 w 226"/>
                  <a:gd name="T27" fmla="*/ 29 h 171"/>
                  <a:gd name="T28" fmla="*/ 0 w 226"/>
                  <a:gd name="T29" fmla="*/ 64 h 171"/>
                  <a:gd name="T30" fmla="*/ 40 w 226"/>
                  <a:gd name="T31" fmla="*/ 64 h 171"/>
                  <a:gd name="T32" fmla="*/ 28 w 226"/>
                  <a:gd name="T33" fmla="*/ 80 h 171"/>
                  <a:gd name="T34" fmla="*/ 24 w 226"/>
                  <a:gd name="T35" fmla="*/ 99 h 171"/>
                  <a:gd name="T36" fmla="*/ 83 w 226"/>
                  <a:gd name="T37" fmla="*/ 74 h 171"/>
                  <a:gd name="T38" fmla="*/ 114 w 226"/>
                  <a:gd name="T39" fmla="*/ 64 h 171"/>
                  <a:gd name="T40" fmla="*/ 145 w 226"/>
                  <a:gd name="T41" fmla="*/ 74 h 171"/>
                  <a:gd name="T42" fmla="*/ 159 w 226"/>
                  <a:gd name="T43" fmla="*/ 100 h 171"/>
                  <a:gd name="T44" fmla="*/ 145 w 226"/>
                  <a:gd name="T45" fmla="*/ 125 h 171"/>
                  <a:gd name="T46" fmla="*/ 114 w 226"/>
                  <a:gd name="T47" fmla="*/ 136 h 171"/>
                  <a:gd name="T48" fmla="*/ 83 w 226"/>
                  <a:gd name="T49" fmla="*/ 125 h 171"/>
                  <a:gd name="T50" fmla="*/ 70 w 226"/>
                  <a:gd name="T51" fmla="*/ 100 h 171"/>
                  <a:gd name="T52" fmla="*/ 83 w 226"/>
                  <a:gd name="T53" fmla="*/ 74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6" h="171">
                    <a:moveTo>
                      <a:pt x="24" y="99"/>
                    </a:moveTo>
                    <a:cubicBezTo>
                      <a:pt x="24" y="120"/>
                      <a:pt x="34" y="138"/>
                      <a:pt x="52" y="152"/>
                    </a:cubicBezTo>
                    <a:cubicBezTo>
                      <a:pt x="70" y="165"/>
                      <a:pt x="91" y="171"/>
                      <a:pt x="115" y="171"/>
                    </a:cubicBezTo>
                    <a:cubicBezTo>
                      <a:pt x="140" y="171"/>
                      <a:pt x="160" y="165"/>
                      <a:pt x="177" y="152"/>
                    </a:cubicBezTo>
                    <a:cubicBezTo>
                      <a:pt x="196" y="138"/>
                      <a:pt x="205" y="120"/>
                      <a:pt x="205" y="99"/>
                    </a:cubicBezTo>
                    <a:cubicBezTo>
                      <a:pt x="205" y="92"/>
                      <a:pt x="203" y="86"/>
                      <a:pt x="200" y="80"/>
                    </a:cubicBezTo>
                    <a:cubicBezTo>
                      <a:pt x="198" y="74"/>
                      <a:pt x="194" y="69"/>
                      <a:pt x="189" y="64"/>
                    </a:cubicBezTo>
                    <a:cubicBezTo>
                      <a:pt x="226" y="64"/>
                      <a:pt x="226" y="64"/>
                      <a:pt x="226" y="64"/>
                    </a:cubicBezTo>
                    <a:cubicBezTo>
                      <a:pt x="226" y="29"/>
                      <a:pt x="226" y="29"/>
                      <a:pt x="226" y="29"/>
                    </a:cubicBezTo>
                    <a:cubicBezTo>
                      <a:pt x="139" y="29"/>
                      <a:pt x="139" y="29"/>
                      <a:pt x="139" y="29"/>
                    </a:cubicBezTo>
                    <a:cubicBezTo>
                      <a:pt x="139" y="0"/>
                      <a:pt x="139" y="0"/>
                      <a:pt x="13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29"/>
                      <a:pt x="89" y="29"/>
                      <a:pt x="89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40" y="64"/>
                      <a:pt x="40" y="64"/>
                      <a:pt x="40" y="64"/>
                    </a:cubicBezTo>
                    <a:cubicBezTo>
                      <a:pt x="35" y="69"/>
                      <a:pt x="31" y="74"/>
                      <a:pt x="28" y="80"/>
                    </a:cubicBezTo>
                    <a:cubicBezTo>
                      <a:pt x="26" y="86"/>
                      <a:pt x="24" y="92"/>
                      <a:pt x="24" y="99"/>
                    </a:cubicBezTo>
                    <a:close/>
                    <a:moveTo>
                      <a:pt x="83" y="74"/>
                    </a:moveTo>
                    <a:cubicBezTo>
                      <a:pt x="92" y="67"/>
                      <a:pt x="103" y="64"/>
                      <a:pt x="114" y="64"/>
                    </a:cubicBezTo>
                    <a:cubicBezTo>
                      <a:pt x="126" y="64"/>
                      <a:pt x="136" y="67"/>
                      <a:pt x="145" y="74"/>
                    </a:cubicBezTo>
                    <a:cubicBezTo>
                      <a:pt x="154" y="81"/>
                      <a:pt x="159" y="90"/>
                      <a:pt x="159" y="100"/>
                    </a:cubicBezTo>
                    <a:cubicBezTo>
                      <a:pt x="159" y="110"/>
                      <a:pt x="154" y="118"/>
                      <a:pt x="145" y="125"/>
                    </a:cubicBezTo>
                    <a:cubicBezTo>
                      <a:pt x="136" y="133"/>
                      <a:pt x="126" y="136"/>
                      <a:pt x="114" y="136"/>
                    </a:cubicBezTo>
                    <a:cubicBezTo>
                      <a:pt x="103" y="136"/>
                      <a:pt x="92" y="133"/>
                      <a:pt x="83" y="125"/>
                    </a:cubicBezTo>
                    <a:cubicBezTo>
                      <a:pt x="75" y="118"/>
                      <a:pt x="70" y="110"/>
                      <a:pt x="70" y="100"/>
                    </a:cubicBezTo>
                    <a:cubicBezTo>
                      <a:pt x="70" y="90"/>
                      <a:pt x="75" y="81"/>
                      <a:pt x="83" y="7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0" name="Freeform 11">
                <a:extLst>
                  <a:ext uri="{FF2B5EF4-FFF2-40B4-BE49-F238E27FC236}">
                    <a16:creationId xmlns:a16="http://schemas.microsoft.com/office/drawing/2014/main" id="{0498EC65-DDE9-4D0B-A6B9-B07DC67296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0261" y="5282405"/>
                <a:ext cx="329084" cy="776910"/>
              </a:xfrm>
              <a:custGeom>
                <a:avLst/>
                <a:gdLst>
                  <a:gd name="T0" fmla="*/ 63 w 97"/>
                  <a:gd name="T1" fmla="*/ 74 h 229"/>
                  <a:gd name="T2" fmla="*/ 33 w 97"/>
                  <a:gd name="T3" fmla="*/ 74 h 229"/>
                  <a:gd name="T4" fmla="*/ 33 w 97"/>
                  <a:gd name="T5" fmla="*/ 0 h 229"/>
                  <a:gd name="T6" fmla="*/ 0 w 97"/>
                  <a:gd name="T7" fmla="*/ 0 h 229"/>
                  <a:gd name="T8" fmla="*/ 0 w 97"/>
                  <a:gd name="T9" fmla="*/ 229 h 229"/>
                  <a:gd name="T10" fmla="*/ 33 w 97"/>
                  <a:gd name="T11" fmla="*/ 229 h 229"/>
                  <a:gd name="T12" fmla="*/ 33 w 97"/>
                  <a:gd name="T13" fmla="*/ 102 h 229"/>
                  <a:gd name="T14" fmla="*/ 63 w 97"/>
                  <a:gd name="T15" fmla="*/ 102 h 229"/>
                  <a:gd name="T16" fmla="*/ 63 w 97"/>
                  <a:gd name="T17" fmla="*/ 229 h 229"/>
                  <a:gd name="T18" fmla="*/ 97 w 97"/>
                  <a:gd name="T19" fmla="*/ 229 h 229"/>
                  <a:gd name="T20" fmla="*/ 97 w 97"/>
                  <a:gd name="T21" fmla="*/ 0 h 229"/>
                  <a:gd name="T22" fmla="*/ 63 w 97"/>
                  <a:gd name="T23" fmla="*/ 0 h 229"/>
                  <a:gd name="T24" fmla="*/ 63 w 97"/>
                  <a:gd name="T25" fmla="*/ 74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7" h="229">
                    <a:moveTo>
                      <a:pt x="63" y="74"/>
                    </a:moveTo>
                    <a:lnTo>
                      <a:pt x="33" y="74"/>
                    </a:lnTo>
                    <a:lnTo>
                      <a:pt x="33" y="0"/>
                    </a:lnTo>
                    <a:lnTo>
                      <a:pt x="0" y="0"/>
                    </a:lnTo>
                    <a:lnTo>
                      <a:pt x="0" y="229"/>
                    </a:lnTo>
                    <a:lnTo>
                      <a:pt x="33" y="229"/>
                    </a:lnTo>
                    <a:lnTo>
                      <a:pt x="33" y="102"/>
                    </a:lnTo>
                    <a:lnTo>
                      <a:pt x="63" y="102"/>
                    </a:lnTo>
                    <a:lnTo>
                      <a:pt x="63" y="229"/>
                    </a:lnTo>
                    <a:lnTo>
                      <a:pt x="97" y="229"/>
                    </a:lnTo>
                    <a:lnTo>
                      <a:pt x="97" y="0"/>
                    </a:lnTo>
                    <a:lnTo>
                      <a:pt x="63" y="0"/>
                    </a:lnTo>
                    <a:lnTo>
                      <a:pt x="63" y="7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1" name="Freeform 12">
                <a:extLst>
                  <a:ext uri="{FF2B5EF4-FFF2-40B4-BE49-F238E27FC236}">
                    <a16:creationId xmlns:a16="http://schemas.microsoft.com/office/drawing/2014/main" id="{FECA8C8F-C0E8-49A6-AE25-6FC79AE629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863" y="5282404"/>
                <a:ext cx="386760" cy="576746"/>
              </a:xfrm>
              <a:custGeom>
                <a:avLst/>
                <a:gdLst>
                  <a:gd name="T0" fmla="*/ 46 w 148"/>
                  <a:gd name="T1" fmla="*/ 36 h 219"/>
                  <a:gd name="T2" fmla="*/ 141 w 148"/>
                  <a:gd name="T3" fmla="*/ 36 h 219"/>
                  <a:gd name="T4" fmla="*/ 141 w 148"/>
                  <a:gd name="T5" fmla="*/ 0 h 219"/>
                  <a:gd name="T6" fmla="*/ 0 w 148"/>
                  <a:gd name="T7" fmla="*/ 0 h 219"/>
                  <a:gd name="T8" fmla="*/ 0 w 148"/>
                  <a:gd name="T9" fmla="*/ 196 h 219"/>
                  <a:gd name="T10" fmla="*/ 9 w 148"/>
                  <a:gd name="T11" fmla="*/ 215 h 219"/>
                  <a:gd name="T12" fmla="*/ 29 w 148"/>
                  <a:gd name="T13" fmla="*/ 219 h 219"/>
                  <a:gd name="T14" fmla="*/ 148 w 148"/>
                  <a:gd name="T15" fmla="*/ 219 h 219"/>
                  <a:gd name="T16" fmla="*/ 148 w 148"/>
                  <a:gd name="T17" fmla="*/ 182 h 219"/>
                  <a:gd name="T18" fmla="*/ 46 w 148"/>
                  <a:gd name="T19" fmla="*/ 182 h 219"/>
                  <a:gd name="T20" fmla="*/ 46 w 148"/>
                  <a:gd name="T21" fmla="*/ 36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8" h="219">
                    <a:moveTo>
                      <a:pt x="46" y="36"/>
                    </a:moveTo>
                    <a:cubicBezTo>
                      <a:pt x="141" y="36"/>
                      <a:pt x="141" y="36"/>
                      <a:pt x="141" y="36"/>
                    </a:cubicBezTo>
                    <a:cubicBezTo>
                      <a:pt x="141" y="0"/>
                      <a:pt x="141" y="0"/>
                      <a:pt x="14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0" y="205"/>
                      <a:pt x="3" y="211"/>
                      <a:pt x="9" y="215"/>
                    </a:cubicBezTo>
                    <a:cubicBezTo>
                      <a:pt x="13" y="217"/>
                      <a:pt x="20" y="219"/>
                      <a:pt x="29" y="219"/>
                    </a:cubicBezTo>
                    <a:cubicBezTo>
                      <a:pt x="148" y="219"/>
                      <a:pt x="148" y="219"/>
                      <a:pt x="148" y="219"/>
                    </a:cubicBezTo>
                    <a:cubicBezTo>
                      <a:pt x="148" y="182"/>
                      <a:pt x="148" y="182"/>
                      <a:pt x="148" y="182"/>
                    </a:cubicBezTo>
                    <a:cubicBezTo>
                      <a:pt x="46" y="182"/>
                      <a:pt x="46" y="182"/>
                      <a:pt x="46" y="182"/>
                    </a:cubicBezTo>
                    <a:lnTo>
                      <a:pt x="46" y="3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2" name="Freeform 13">
                <a:extLst>
                  <a:ext uri="{FF2B5EF4-FFF2-40B4-BE49-F238E27FC236}">
                    <a16:creationId xmlns:a16="http://schemas.microsoft.com/office/drawing/2014/main" id="{1511C074-712F-4197-8F1D-BC7FCF079E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1773" y="5282404"/>
                <a:ext cx="668348" cy="559783"/>
              </a:xfrm>
              <a:custGeom>
                <a:avLst/>
                <a:gdLst>
                  <a:gd name="T0" fmla="*/ 162 w 197"/>
                  <a:gd name="T1" fmla="*/ 165 h 165"/>
                  <a:gd name="T2" fmla="*/ 197 w 197"/>
                  <a:gd name="T3" fmla="*/ 165 h 165"/>
                  <a:gd name="T4" fmla="*/ 197 w 197"/>
                  <a:gd name="T5" fmla="*/ 0 h 165"/>
                  <a:gd name="T6" fmla="*/ 0 w 197"/>
                  <a:gd name="T7" fmla="*/ 0 h 165"/>
                  <a:gd name="T8" fmla="*/ 0 w 197"/>
                  <a:gd name="T9" fmla="*/ 28 h 165"/>
                  <a:gd name="T10" fmla="*/ 162 w 197"/>
                  <a:gd name="T11" fmla="*/ 28 h 165"/>
                  <a:gd name="T12" fmla="*/ 162 w 197"/>
                  <a:gd name="T13" fmla="*/ 16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7" h="165">
                    <a:moveTo>
                      <a:pt x="162" y="165"/>
                    </a:moveTo>
                    <a:lnTo>
                      <a:pt x="197" y="165"/>
                    </a:lnTo>
                    <a:lnTo>
                      <a:pt x="197" y="0"/>
                    </a:lnTo>
                    <a:lnTo>
                      <a:pt x="0" y="0"/>
                    </a:lnTo>
                    <a:lnTo>
                      <a:pt x="0" y="28"/>
                    </a:lnTo>
                    <a:lnTo>
                      <a:pt x="162" y="28"/>
                    </a:lnTo>
                    <a:lnTo>
                      <a:pt x="162" y="16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3" name="Freeform 14">
                <a:extLst>
                  <a:ext uri="{FF2B5EF4-FFF2-40B4-BE49-F238E27FC236}">
                    <a16:creationId xmlns:a16="http://schemas.microsoft.com/office/drawing/2014/main" id="{8335F339-6448-40B6-8926-8A9423DBEE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4098" y="5604703"/>
                <a:ext cx="797268" cy="413900"/>
              </a:xfrm>
              <a:custGeom>
                <a:avLst/>
                <a:gdLst>
                  <a:gd name="T0" fmla="*/ 144 w 235"/>
                  <a:gd name="T1" fmla="*/ 94 h 122"/>
                  <a:gd name="T2" fmla="*/ 144 w 235"/>
                  <a:gd name="T3" fmla="*/ 0 h 122"/>
                  <a:gd name="T4" fmla="*/ 108 w 235"/>
                  <a:gd name="T5" fmla="*/ 0 h 122"/>
                  <a:gd name="T6" fmla="*/ 108 w 235"/>
                  <a:gd name="T7" fmla="*/ 94 h 122"/>
                  <a:gd name="T8" fmla="*/ 78 w 235"/>
                  <a:gd name="T9" fmla="*/ 94 h 122"/>
                  <a:gd name="T10" fmla="*/ 78 w 235"/>
                  <a:gd name="T11" fmla="*/ 0 h 122"/>
                  <a:gd name="T12" fmla="*/ 43 w 235"/>
                  <a:gd name="T13" fmla="*/ 0 h 122"/>
                  <a:gd name="T14" fmla="*/ 43 w 235"/>
                  <a:gd name="T15" fmla="*/ 94 h 122"/>
                  <a:gd name="T16" fmla="*/ 0 w 235"/>
                  <a:gd name="T17" fmla="*/ 94 h 122"/>
                  <a:gd name="T18" fmla="*/ 0 w 235"/>
                  <a:gd name="T19" fmla="*/ 122 h 122"/>
                  <a:gd name="T20" fmla="*/ 235 w 235"/>
                  <a:gd name="T21" fmla="*/ 122 h 122"/>
                  <a:gd name="T22" fmla="*/ 235 w 235"/>
                  <a:gd name="T23" fmla="*/ 94 h 122"/>
                  <a:gd name="T24" fmla="*/ 144 w 235"/>
                  <a:gd name="T25" fmla="*/ 94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5" h="122">
                    <a:moveTo>
                      <a:pt x="144" y="94"/>
                    </a:moveTo>
                    <a:lnTo>
                      <a:pt x="144" y="0"/>
                    </a:lnTo>
                    <a:lnTo>
                      <a:pt x="108" y="0"/>
                    </a:lnTo>
                    <a:lnTo>
                      <a:pt x="108" y="94"/>
                    </a:lnTo>
                    <a:lnTo>
                      <a:pt x="78" y="94"/>
                    </a:lnTo>
                    <a:lnTo>
                      <a:pt x="78" y="0"/>
                    </a:lnTo>
                    <a:lnTo>
                      <a:pt x="43" y="0"/>
                    </a:lnTo>
                    <a:lnTo>
                      <a:pt x="43" y="94"/>
                    </a:lnTo>
                    <a:lnTo>
                      <a:pt x="0" y="94"/>
                    </a:lnTo>
                    <a:lnTo>
                      <a:pt x="0" y="122"/>
                    </a:lnTo>
                    <a:lnTo>
                      <a:pt x="235" y="122"/>
                    </a:lnTo>
                    <a:lnTo>
                      <a:pt x="235" y="94"/>
                    </a:lnTo>
                    <a:lnTo>
                      <a:pt x="144" y="9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4" name="Freeform 15">
                <a:extLst>
                  <a:ext uri="{FF2B5EF4-FFF2-40B4-BE49-F238E27FC236}">
                    <a16:creationId xmlns:a16="http://schemas.microsoft.com/office/drawing/2014/main" id="{3A7BB42D-3DA6-4012-A9EC-8A4223D669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57261" y="5275618"/>
                <a:ext cx="810838" cy="240876"/>
              </a:xfrm>
              <a:custGeom>
                <a:avLst/>
                <a:gdLst>
                  <a:gd name="T0" fmla="*/ 86 w 310"/>
                  <a:gd name="T1" fmla="*/ 81 h 92"/>
                  <a:gd name="T2" fmla="*/ 155 w 310"/>
                  <a:gd name="T3" fmla="*/ 45 h 92"/>
                  <a:gd name="T4" fmla="*/ 224 w 310"/>
                  <a:gd name="T5" fmla="*/ 81 h 92"/>
                  <a:gd name="T6" fmla="*/ 302 w 310"/>
                  <a:gd name="T7" fmla="*/ 92 h 92"/>
                  <a:gd name="T8" fmla="*/ 310 w 310"/>
                  <a:gd name="T9" fmla="*/ 55 h 92"/>
                  <a:gd name="T10" fmla="*/ 310 w 310"/>
                  <a:gd name="T11" fmla="*/ 55 h 92"/>
                  <a:gd name="T12" fmla="*/ 222 w 310"/>
                  <a:gd name="T13" fmla="*/ 39 h 92"/>
                  <a:gd name="T14" fmla="*/ 179 w 310"/>
                  <a:gd name="T15" fmla="*/ 0 h 92"/>
                  <a:gd name="T16" fmla="*/ 131 w 310"/>
                  <a:gd name="T17" fmla="*/ 0 h 92"/>
                  <a:gd name="T18" fmla="*/ 87 w 310"/>
                  <a:gd name="T19" fmla="*/ 39 h 92"/>
                  <a:gd name="T20" fmla="*/ 0 w 310"/>
                  <a:gd name="T21" fmla="*/ 56 h 92"/>
                  <a:gd name="T22" fmla="*/ 0 w 310"/>
                  <a:gd name="T23" fmla="*/ 56 h 92"/>
                  <a:gd name="T24" fmla="*/ 8 w 310"/>
                  <a:gd name="T25" fmla="*/ 92 h 92"/>
                  <a:gd name="T26" fmla="*/ 86 w 310"/>
                  <a:gd name="T27" fmla="*/ 81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0" h="92">
                    <a:moveTo>
                      <a:pt x="86" y="81"/>
                    </a:moveTo>
                    <a:cubicBezTo>
                      <a:pt x="118" y="73"/>
                      <a:pt x="141" y="61"/>
                      <a:pt x="155" y="45"/>
                    </a:cubicBezTo>
                    <a:cubicBezTo>
                      <a:pt x="168" y="61"/>
                      <a:pt x="191" y="73"/>
                      <a:pt x="224" y="81"/>
                    </a:cubicBezTo>
                    <a:cubicBezTo>
                      <a:pt x="247" y="86"/>
                      <a:pt x="273" y="91"/>
                      <a:pt x="302" y="92"/>
                    </a:cubicBezTo>
                    <a:cubicBezTo>
                      <a:pt x="310" y="55"/>
                      <a:pt x="310" y="55"/>
                      <a:pt x="310" y="55"/>
                    </a:cubicBezTo>
                    <a:cubicBezTo>
                      <a:pt x="310" y="55"/>
                      <a:pt x="310" y="55"/>
                      <a:pt x="310" y="55"/>
                    </a:cubicBezTo>
                    <a:cubicBezTo>
                      <a:pt x="270" y="54"/>
                      <a:pt x="243" y="47"/>
                      <a:pt x="222" y="39"/>
                    </a:cubicBezTo>
                    <a:cubicBezTo>
                      <a:pt x="197" y="29"/>
                      <a:pt x="179" y="14"/>
                      <a:pt x="179" y="0"/>
                    </a:cubicBezTo>
                    <a:cubicBezTo>
                      <a:pt x="131" y="0"/>
                      <a:pt x="131" y="0"/>
                      <a:pt x="131" y="0"/>
                    </a:cubicBezTo>
                    <a:cubicBezTo>
                      <a:pt x="131" y="12"/>
                      <a:pt x="113" y="29"/>
                      <a:pt x="87" y="39"/>
                    </a:cubicBezTo>
                    <a:cubicBezTo>
                      <a:pt x="67" y="47"/>
                      <a:pt x="40" y="54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8" y="92"/>
                      <a:pt x="8" y="92"/>
                      <a:pt x="8" y="92"/>
                    </a:cubicBezTo>
                    <a:cubicBezTo>
                      <a:pt x="36" y="92"/>
                      <a:pt x="62" y="87"/>
                      <a:pt x="86" y="8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id="{9D82E740-8C23-4E5E-A459-FB39B1AA4B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1251" y="5285796"/>
                <a:ext cx="614066" cy="329084"/>
              </a:xfrm>
              <a:custGeom>
                <a:avLst/>
                <a:gdLst>
                  <a:gd name="T0" fmla="*/ 119 w 236"/>
                  <a:gd name="T1" fmla="*/ 70 h 126"/>
                  <a:gd name="T2" fmla="*/ 165 w 236"/>
                  <a:gd name="T3" fmla="*/ 108 h 126"/>
                  <a:gd name="T4" fmla="*/ 227 w 236"/>
                  <a:gd name="T5" fmla="*/ 126 h 126"/>
                  <a:gd name="T6" fmla="*/ 236 w 236"/>
                  <a:gd name="T7" fmla="*/ 89 h 126"/>
                  <a:gd name="T8" fmla="*/ 158 w 236"/>
                  <a:gd name="T9" fmla="*/ 51 h 126"/>
                  <a:gd name="T10" fmla="*/ 143 w 236"/>
                  <a:gd name="T11" fmla="*/ 0 h 126"/>
                  <a:gd name="T12" fmla="*/ 93 w 236"/>
                  <a:gd name="T13" fmla="*/ 0 h 126"/>
                  <a:gd name="T14" fmla="*/ 78 w 236"/>
                  <a:gd name="T15" fmla="*/ 52 h 126"/>
                  <a:gd name="T16" fmla="*/ 0 w 236"/>
                  <a:gd name="T17" fmla="*/ 89 h 126"/>
                  <a:gd name="T18" fmla="*/ 0 w 236"/>
                  <a:gd name="T19" fmla="*/ 90 h 126"/>
                  <a:gd name="T20" fmla="*/ 8 w 236"/>
                  <a:gd name="T21" fmla="*/ 126 h 126"/>
                  <a:gd name="T22" fmla="*/ 69 w 236"/>
                  <a:gd name="T23" fmla="*/ 109 h 126"/>
                  <a:gd name="T24" fmla="*/ 119 w 236"/>
                  <a:gd name="T25" fmla="*/ 7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6" h="126">
                    <a:moveTo>
                      <a:pt x="119" y="70"/>
                    </a:moveTo>
                    <a:cubicBezTo>
                      <a:pt x="131" y="86"/>
                      <a:pt x="146" y="99"/>
                      <a:pt x="165" y="108"/>
                    </a:cubicBezTo>
                    <a:cubicBezTo>
                      <a:pt x="180" y="116"/>
                      <a:pt x="209" y="124"/>
                      <a:pt x="227" y="126"/>
                    </a:cubicBezTo>
                    <a:cubicBezTo>
                      <a:pt x="236" y="89"/>
                      <a:pt x="236" y="89"/>
                      <a:pt x="236" y="89"/>
                    </a:cubicBezTo>
                    <a:cubicBezTo>
                      <a:pt x="205" y="85"/>
                      <a:pt x="172" y="69"/>
                      <a:pt x="158" y="51"/>
                    </a:cubicBezTo>
                    <a:cubicBezTo>
                      <a:pt x="148" y="37"/>
                      <a:pt x="143" y="22"/>
                      <a:pt x="143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3" y="22"/>
                      <a:pt x="88" y="38"/>
                      <a:pt x="78" y="52"/>
                    </a:cubicBezTo>
                    <a:cubicBezTo>
                      <a:pt x="64" y="69"/>
                      <a:pt x="31" y="86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8" y="126"/>
                      <a:pt x="8" y="126"/>
                      <a:pt x="8" y="126"/>
                    </a:cubicBezTo>
                    <a:cubicBezTo>
                      <a:pt x="25" y="124"/>
                      <a:pt x="53" y="116"/>
                      <a:pt x="69" y="109"/>
                    </a:cubicBezTo>
                    <a:cubicBezTo>
                      <a:pt x="90" y="99"/>
                      <a:pt x="107" y="86"/>
                      <a:pt x="119" y="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A4A47367-3570-4B45-ADC9-5B0826835FBD}"/>
              </a:ext>
            </a:extLst>
          </p:cNvPr>
          <p:cNvSpPr txBox="1"/>
          <p:nvPr/>
        </p:nvSpPr>
        <p:spPr>
          <a:xfrm>
            <a:off x="619125" y="49510"/>
            <a:ext cx="6362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3. </a:t>
            </a:r>
            <a:r>
              <a:rPr lang="ko-KR" altLang="en-US" sz="2400" b="1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수강신청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3F7F09-6D79-40B7-9AE8-E6D10C40DA98}"/>
              </a:ext>
            </a:extLst>
          </p:cNvPr>
          <p:cNvSpPr txBox="1"/>
          <p:nvPr/>
        </p:nvSpPr>
        <p:spPr>
          <a:xfrm>
            <a:off x="752271" y="1754037"/>
            <a:ext cx="3859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② 수강신청 화면 접속</a:t>
            </a:r>
          </a:p>
        </p:txBody>
      </p:sp>
      <p:pic>
        <p:nvPicPr>
          <p:cNvPr id="20" name="Picture 6">
            <a:extLst>
              <a:ext uri="{FF2B5EF4-FFF2-40B4-BE49-F238E27FC236}">
                <a16:creationId xmlns:a16="http://schemas.microsoft.com/office/drawing/2014/main" id="{D05A397C-E8F3-4857-BC75-31175636AB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271" y="2263161"/>
            <a:ext cx="5973064" cy="3078861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</p:pic>
      <p:pic>
        <p:nvPicPr>
          <p:cNvPr id="37" name="Picture 7">
            <a:extLst>
              <a:ext uri="{FF2B5EF4-FFF2-40B4-BE49-F238E27FC236}">
                <a16:creationId xmlns:a16="http://schemas.microsoft.com/office/drawing/2014/main" id="{9E60E29F-EC9B-4B21-9243-B9E56BC7A9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0157" y="2269334"/>
            <a:ext cx="3023108" cy="3072688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34F1F03-B1C4-49DB-8313-E24B27F893E4}"/>
              </a:ext>
            </a:extLst>
          </p:cNvPr>
          <p:cNvSpPr txBox="1"/>
          <p:nvPr/>
        </p:nvSpPr>
        <p:spPr>
          <a:xfrm>
            <a:off x="7277768" y="1754037"/>
            <a:ext cx="4080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③ 수강신청 화면 로그인 </a:t>
            </a:r>
            <a:r>
              <a:rPr lang="en-US" altLang="ko-KR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(</a:t>
            </a:r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학번</a:t>
            </a:r>
            <a:r>
              <a:rPr lang="en-US" altLang="ko-KR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/</a:t>
            </a:r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비밀번호</a:t>
            </a:r>
            <a:r>
              <a:rPr lang="en-US" altLang="ko-KR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)</a:t>
            </a:r>
            <a:endParaRPr lang="ko-KR" altLang="en-US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574256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B65E9649-EA9B-4B1E-B21F-4913F5D2BD81}"/>
              </a:ext>
            </a:extLst>
          </p:cNvPr>
          <p:cNvSpPr/>
          <p:nvPr/>
        </p:nvSpPr>
        <p:spPr>
          <a:xfrm>
            <a:off x="334963" y="549275"/>
            <a:ext cx="11522075" cy="5940425"/>
          </a:xfrm>
          <a:prstGeom prst="roundRect">
            <a:avLst>
              <a:gd name="adj" fmla="val 74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598342E-E1F6-4CEA-860F-7018FE2CA0D1}"/>
              </a:ext>
            </a:extLst>
          </p:cNvPr>
          <p:cNvGrpSpPr/>
          <p:nvPr/>
        </p:nvGrpSpPr>
        <p:grpSpPr>
          <a:xfrm>
            <a:off x="10095600" y="6171470"/>
            <a:ext cx="1496325" cy="318230"/>
            <a:chOff x="884925" y="769291"/>
            <a:chExt cx="3091926" cy="657574"/>
          </a:xfrm>
        </p:grpSpPr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4D1A9377-B4F2-46E4-B18F-0E6460FC75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76" b="36849" l="25879" r="76074">
                          <a14:foregroundMark x1="27051" y1="14974" x2="28809" y2="23958"/>
                          <a14:foregroundMark x1="39063" y1="18880" x2="41309" y2="25521"/>
                          <a14:foregroundMark x1="41309" y1="25521" x2="41211" y2="29688"/>
                          <a14:foregroundMark x1="37109" y1="15885" x2="40039" y2="25130"/>
                          <a14:foregroundMark x1="62500" y1="18490" x2="63184" y2="26953"/>
                          <a14:foregroundMark x1="71094" y1="10026" x2="71875" y2="21224"/>
                          <a14:foregroundMark x1="73828" y1="13021" x2="74219" y2="22526"/>
                          <a14:foregroundMark x1="70117" y1="23047" x2="73633" y2="26042"/>
                          <a14:foregroundMark x1="60840" y1="12370" x2="60840" y2="27474"/>
                          <a14:foregroundMark x1="60840" y1="27474" x2="61816" y2="32292"/>
                          <a14:foregroundMark x1="43457" y1="29167" x2="40625" y2="33203"/>
                          <a14:foregroundMark x1="27441" y1="10286" x2="30273" y2="22005"/>
                          <a14:foregroundMark x1="25879" y1="22005" x2="30566" y2="25521"/>
                          <a14:foregroundMark x1="30566" y1="25521" x2="32324" y2="24609"/>
                          <a14:foregroundMark x1="75586" y1="9635" x2="76074" y2="221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2" r="19394" b="58926"/>
            <a:stretch/>
          </p:blipFill>
          <p:spPr>
            <a:xfrm>
              <a:off x="884925" y="769291"/>
              <a:ext cx="1256502" cy="657574"/>
            </a:xfrm>
            <a:prstGeom prst="rect">
              <a:avLst/>
            </a:prstGeom>
          </p:spPr>
        </p:pic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B7D00E68-5729-4DB2-A587-4BB02674645B}"/>
                </a:ext>
              </a:extLst>
            </p:cNvPr>
            <p:cNvGrpSpPr/>
            <p:nvPr/>
          </p:nvGrpSpPr>
          <p:grpSpPr>
            <a:xfrm>
              <a:off x="2203009" y="876742"/>
              <a:ext cx="1773842" cy="351044"/>
              <a:chOff x="-1084402" y="5238300"/>
              <a:chExt cx="4525768" cy="895652"/>
            </a:xfrm>
          </p:grpSpPr>
          <p:sp>
            <p:nvSpPr>
              <p:cNvPr id="24" name="Freeform 5">
                <a:extLst>
                  <a:ext uri="{FF2B5EF4-FFF2-40B4-BE49-F238E27FC236}">
                    <a16:creationId xmlns:a16="http://schemas.microsoft.com/office/drawing/2014/main" id="{2E246C1E-8913-4627-8401-43A9509D717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084402" y="5570777"/>
                <a:ext cx="868513" cy="563175"/>
              </a:xfrm>
              <a:custGeom>
                <a:avLst/>
                <a:gdLst>
                  <a:gd name="T0" fmla="*/ 0 w 333"/>
                  <a:gd name="T1" fmla="*/ 35 h 214"/>
                  <a:gd name="T2" fmla="*/ 140 w 333"/>
                  <a:gd name="T3" fmla="*/ 35 h 214"/>
                  <a:gd name="T4" fmla="*/ 140 w 333"/>
                  <a:gd name="T5" fmla="*/ 65 h 214"/>
                  <a:gd name="T6" fmla="*/ 49 w 333"/>
                  <a:gd name="T7" fmla="*/ 139 h 214"/>
                  <a:gd name="T8" fmla="*/ 158 w 333"/>
                  <a:gd name="T9" fmla="*/ 214 h 214"/>
                  <a:gd name="T10" fmla="*/ 171 w 333"/>
                  <a:gd name="T11" fmla="*/ 214 h 214"/>
                  <a:gd name="T12" fmla="*/ 280 w 333"/>
                  <a:gd name="T13" fmla="*/ 139 h 214"/>
                  <a:gd name="T14" fmla="*/ 192 w 333"/>
                  <a:gd name="T15" fmla="*/ 66 h 214"/>
                  <a:gd name="T16" fmla="*/ 192 w 333"/>
                  <a:gd name="T17" fmla="*/ 35 h 214"/>
                  <a:gd name="T18" fmla="*/ 333 w 333"/>
                  <a:gd name="T19" fmla="*/ 35 h 214"/>
                  <a:gd name="T20" fmla="*/ 333 w 333"/>
                  <a:gd name="T21" fmla="*/ 0 h 214"/>
                  <a:gd name="T22" fmla="*/ 0 w 333"/>
                  <a:gd name="T23" fmla="*/ 0 h 214"/>
                  <a:gd name="T24" fmla="*/ 0 w 333"/>
                  <a:gd name="T25" fmla="*/ 35 h 214"/>
                  <a:gd name="T26" fmla="*/ 229 w 333"/>
                  <a:gd name="T27" fmla="*/ 139 h 214"/>
                  <a:gd name="T28" fmla="*/ 164 w 333"/>
                  <a:gd name="T29" fmla="*/ 178 h 214"/>
                  <a:gd name="T30" fmla="*/ 100 w 333"/>
                  <a:gd name="T31" fmla="*/ 139 h 214"/>
                  <a:gd name="T32" fmla="*/ 164 w 333"/>
                  <a:gd name="T33" fmla="*/ 100 h 214"/>
                  <a:gd name="T34" fmla="*/ 229 w 333"/>
                  <a:gd name="T35" fmla="*/ 139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33" h="214">
                    <a:moveTo>
                      <a:pt x="0" y="35"/>
                    </a:moveTo>
                    <a:cubicBezTo>
                      <a:pt x="140" y="35"/>
                      <a:pt x="140" y="35"/>
                      <a:pt x="140" y="35"/>
                    </a:cubicBezTo>
                    <a:cubicBezTo>
                      <a:pt x="140" y="65"/>
                      <a:pt x="140" y="65"/>
                      <a:pt x="140" y="65"/>
                    </a:cubicBezTo>
                    <a:cubicBezTo>
                      <a:pt x="91" y="71"/>
                      <a:pt x="49" y="102"/>
                      <a:pt x="49" y="139"/>
                    </a:cubicBezTo>
                    <a:cubicBezTo>
                      <a:pt x="49" y="181"/>
                      <a:pt x="102" y="214"/>
                      <a:pt x="158" y="214"/>
                    </a:cubicBezTo>
                    <a:cubicBezTo>
                      <a:pt x="171" y="214"/>
                      <a:pt x="171" y="214"/>
                      <a:pt x="171" y="214"/>
                    </a:cubicBezTo>
                    <a:cubicBezTo>
                      <a:pt x="227" y="214"/>
                      <a:pt x="280" y="181"/>
                      <a:pt x="280" y="139"/>
                    </a:cubicBezTo>
                    <a:cubicBezTo>
                      <a:pt x="280" y="103"/>
                      <a:pt x="240" y="73"/>
                      <a:pt x="192" y="66"/>
                    </a:cubicBezTo>
                    <a:cubicBezTo>
                      <a:pt x="192" y="35"/>
                      <a:pt x="192" y="35"/>
                      <a:pt x="192" y="35"/>
                    </a:cubicBezTo>
                    <a:cubicBezTo>
                      <a:pt x="333" y="35"/>
                      <a:pt x="333" y="35"/>
                      <a:pt x="333" y="35"/>
                    </a:cubicBezTo>
                    <a:cubicBezTo>
                      <a:pt x="333" y="0"/>
                      <a:pt x="333" y="0"/>
                      <a:pt x="33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5"/>
                    </a:lnTo>
                    <a:close/>
                    <a:moveTo>
                      <a:pt x="229" y="139"/>
                    </a:moveTo>
                    <a:cubicBezTo>
                      <a:pt x="229" y="162"/>
                      <a:pt x="195" y="178"/>
                      <a:pt x="164" y="178"/>
                    </a:cubicBezTo>
                    <a:cubicBezTo>
                      <a:pt x="133" y="178"/>
                      <a:pt x="100" y="162"/>
                      <a:pt x="100" y="139"/>
                    </a:cubicBezTo>
                    <a:cubicBezTo>
                      <a:pt x="100" y="116"/>
                      <a:pt x="133" y="100"/>
                      <a:pt x="164" y="100"/>
                    </a:cubicBezTo>
                    <a:cubicBezTo>
                      <a:pt x="195" y="100"/>
                      <a:pt x="229" y="116"/>
                      <a:pt x="229" y="13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5" name="Rectangle 6">
                <a:extLst>
                  <a:ext uri="{FF2B5EF4-FFF2-40B4-BE49-F238E27FC236}">
                    <a16:creationId xmlns:a16="http://schemas.microsoft.com/office/drawing/2014/main" id="{FE075EF4-D710-4B9C-A201-40CE3C32C0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4060" y="5282404"/>
                <a:ext cx="122135" cy="346048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6" name="Freeform 7">
                <a:extLst>
                  <a:ext uri="{FF2B5EF4-FFF2-40B4-BE49-F238E27FC236}">
                    <a16:creationId xmlns:a16="http://schemas.microsoft.com/office/drawing/2014/main" id="{F4C0AA2F-C0F9-4061-AA09-FDD93F6FF7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9116" y="5665770"/>
                <a:ext cx="685311" cy="390152"/>
              </a:xfrm>
              <a:custGeom>
                <a:avLst/>
                <a:gdLst>
                  <a:gd name="T0" fmla="*/ 0 w 263"/>
                  <a:gd name="T1" fmla="*/ 36 h 148"/>
                  <a:gd name="T2" fmla="*/ 216 w 263"/>
                  <a:gd name="T3" fmla="*/ 36 h 148"/>
                  <a:gd name="T4" fmla="*/ 216 w 263"/>
                  <a:gd name="T5" fmla="*/ 57 h 148"/>
                  <a:gd name="T6" fmla="*/ 0 w 263"/>
                  <a:gd name="T7" fmla="*/ 57 h 148"/>
                  <a:gd name="T8" fmla="*/ 0 w 263"/>
                  <a:gd name="T9" fmla="*/ 122 h 148"/>
                  <a:gd name="T10" fmla="*/ 7 w 263"/>
                  <a:gd name="T11" fmla="*/ 142 h 148"/>
                  <a:gd name="T12" fmla="*/ 28 w 263"/>
                  <a:gd name="T13" fmla="*/ 148 h 148"/>
                  <a:gd name="T14" fmla="*/ 263 w 263"/>
                  <a:gd name="T15" fmla="*/ 148 h 148"/>
                  <a:gd name="T16" fmla="*/ 263 w 263"/>
                  <a:gd name="T17" fmla="*/ 113 h 148"/>
                  <a:gd name="T18" fmla="*/ 49 w 263"/>
                  <a:gd name="T19" fmla="*/ 113 h 148"/>
                  <a:gd name="T20" fmla="*/ 49 w 263"/>
                  <a:gd name="T21" fmla="*/ 91 h 148"/>
                  <a:gd name="T22" fmla="*/ 263 w 263"/>
                  <a:gd name="T23" fmla="*/ 91 h 148"/>
                  <a:gd name="T24" fmla="*/ 263 w 263"/>
                  <a:gd name="T25" fmla="*/ 0 h 148"/>
                  <a:gd name="T26" fmla="*/ 0 w 263"/>
                  <a:gd name="T27" fmla="*/ 0 h 148"/>
                  <a:gd name="T28" fmla="*/ 0 w 263"/>
                  <a:gd name="T29" fmla="*/ 36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3" h="148">
                    <a:moveTo>
                      <a:pt x="0" y="36"/>
                    </a:moveTo>
                    <a:cubicBezTo>
                      <a:pt x="216" y="36"/>
                      <a:pt x="216" y="36"/>
                      <a:pt x="216" y="36"/>
                    </a:cubicBezTo>
                    <a:cubicBezTo>
                      <a:pt x="216" y="57"/>
                      <a:pt x="216" y="57"/>
                      <a:pt x="216" y="5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122"/>
                      <a:pt x="0" y="122"/>
                      <a:pt x="0" y="122"/>
                    </a:cubicBezTo>
                    <a:cubicBezTo>
                      <a:pt x="0" y="131"/>
                      <a:pt x="3" y="138"/>
                      <a:pt x="7" y="142"/>
                    </a:cubicBezTo>
                    <a:cubicBezTo>
                      <a:pt x="12" y="146"/>
                      <a:pt x="19" y="148"/>
                      <a:pt x="28" y="148"/>
                    </a:cubicBezTo>
                    <a:cubicBezTo>
                      <a:pt x="263" y="148"/>
                      <a:pt x="263" y="148"/>
                      <a:pt x="263" y="148"/>
                    </a:cubicBezTo>
                    <a:cubicBezTo>
                      <a:pt x="263" y="113"/>
                      <a:pt x="263" y="113"/>
                      <a:pt x="263" y="113"/>
                    </a:cubicBezTo>
                    <a:cubicBezTo>
                      <a:pt x="49" y="113"/>
                      <a:pt x="49" y="113"/>
                      <a:pt x="49" y="113"/>
                    </a:cubicBezTo>
                    <a:cubicBezTo>
                      <a:pt x="49" y="91"/>
                      <a:pt x="49" y="91"/>
                      <a:pt x="49" y="91"/>
                    </a:cubicBezTo>
                    <a:cubicBezTo>
                      <a:pt x="263" y="91"/>
                      <a:pt x="263" y="91"/>
                      <a:pt x="263" y="91"/>
                    </a:cubicBezTo>
                    <a:cubicBezTo>
                      <a:pt x="263" y="0"/>
                      <a:pt x="263" y="0"/>
                      <a:pt x="26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7" name="Freeform 8">
                <a:extLst>
                  <a:ext uri="{FF2B5EF4-FFF2-40B4-BE49-F238E27FC236}">
                    <a16:creationId xmlns:a16="http://schemas.microsoft.com/office/drawing/2014/main" id="{D7DA6706-651D-4E93-AC46-9C61650BA8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866" y="5282404"/>
                <a:ext cx="244269" cy="420685"/>
              </a:xfrm>
              <a:custGeom>
                <a:avLst/>
                <a:gdLst>
                  <a:gd name="T0" fmla="*/ 36 w 72"/>
                  <a:gd name="T1" fmla="*/ 0 h 124"/>
                  <a:gd name="T2" fmla="*/ 0 w 72"/>
                  <a:gd name="T3" fmla="*/ 0 h 124"/>
                  <a:gd name="T4" fmla="*/ 0 w 72"/>
                  <a:gd name="T5" fmla="*/ 124 h 124"/>
                  <a:gd name="T6" fmla="*/ 36 w 72"/>
                  <a:gd name="T7" fmla="*/ 124 h 124"/>
                  <a:gd name="T8" fmla="*/ 36 w 72"/>
                  <a:gd name="T9" fmla="*/ 65 h 124"/>
                  <a:gd name="T10" fmla="*/ 72 w 72"/>
                  <a:gd name="T11" fmla="*/ 65 h 124"/>
                  <a:gd name="T12" fmla="*/ 72 w 72"/>
                  <a:gd name="T13" fmla="*/ 37 h 124"/>
                  <a:gd name="T14" fmla="*/ 36 w 72"/>
                  <a:gd name="T15" fmla="*/ 37 h 124"/>
                  <a:gd name="T16" fmla="*/ 36 w 72"/>
                  <a:gd name="T17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124">
                    <a:moveTo>
                      <a:pt x="36" y="0"/>
                    </a:moveTo>
                    <a:lnTo>
                      <a:pt x="0" y="0"/>
                    </a:lnTo>
                    <a:lnTo>
                      <a:pt x="0" y="124"/>
                    </a:lnTo>
                    <a:lnTo>
                      <a:pt x="36" y="124"/>
                    </a:lnTo>
                    <a:lnTo>
                      <a:pt x="36" y="65"/>
                    </a:lnTo>
                    <a:lnTo>
                      <a:pt x="72" y="65"/>
                    </a:lnTo>
                    <a:lnTo>
                      <a:pt x="72" y="37"/>
                    </a:lnTo>
                    <a:lnTo>
                      <a:pt x="36" y="37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8" name="Freeform 9">
                <a:extLst>
                  <a:ext uri="{FF2B5EF4-FFF2-40B4-BE49-F238E27FC236}">
                    <a16:creationId xmlns:a16="http://schemas.microsoft.com/office/drawing/2014/main" id="{0A30703C-D06F-441A-8A73-BBA4B397E6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5941" y="5740408"/>
                <a:ext cx="709060" cy="318907"/>
              </a:xfrm>
              <a:custGeom>
                <a:avLst/>
                <a:gdLst>
                  <a:gd name="T0" fmla="*/ 0 w 209"/>
                  <a:gd name="T1" fmla="*/ 28 h 94"/>
                  <a:gd name="T2" fmla="*/ 173 w 209"/>
                  <a:gd name="T3" fmla="*/ 28 h 94"/>
                  <a:gd name="T4" fmla="*/ 173 w 209"/>
                  <a:gd name="T5" fmla="*/ 94 h 94"/>
                  <a:gd name="T6" fmla="*/ 209 w 209"/>
                  <a:gd name="T7" fmla="*/ 94 h 94"/>
                  <a:gd name="T8" fmla="*/ 209 w 209"/>
                  <a:gd name="T9" fmla="*/ 0 h 94"/>
                  <a:gd name="T10" fmla="*/ 0 w 209"/>
                  <a:gd name="T11" fmla="*/ 0 h 94"/>
                  <a:gd name="T12" fmla="*/ 0 w 209"/>
                  <a:gd name="T13" fmla="*/ 28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9" h="94">
                    <a:moveTo>
                      <a:pt x="0" y="28"/>
                    </a:moveTo>
                    <a:lnTo>
                      <a:pt x="173" y="28"/>
                    </a:lnTo>
                    <a:lnTo>
                      <a:pt x="173" y="94"/>
                    </a:lnTo>
                    <a:lnTo>
                      <a:pt x="209" y="94"/>
                    </a:lnTo>
                    <a:lnTo>
                      <a:pt x="209" y="0"/>
                    </a:lnTo>
                    <a:lnTo>
                      <a:pt x="0" y="0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9" name="Freeform 10">
                <a:extLst>
                  <a:ext uri="{FF2B5EF4-FFF2-40B4-BE49-F238E27FC236}">
                    <a16:creationId xmlns:a16="http://schemas.microsoft.com/office/drawing/2014/main" id="{D965B6FB-2C1E-43E9-9772-64DBCC6C85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97555" y="5238300"/>
                <a:ext cx="590318" cy="447826"/>
              </a:xfrm>
              <a:custGeom>
                <a:avLst/>
                <a:gdLst>
                  <a:gd name="T0" fmla="*/ 24 w 226"/>
                  <a:gd name="T1" fmla="*/ 99 h 171"/>
                  <a:gd name="T2" fmla="*/ 52 w 226"/>
                  <a:gd name="T3" fmla="*/ 152 h 171"/>
                  <a:gd name="T4" fmla="*/ 115 w 226"/>
                  <a:gd name="T5" fmla="*/ 171 h 171"/>
                  <a:gd name="T6" fmla="*/ 177 w 226"/>
                  <a:gd name="T7" fmla="*/ 152 h 171"/>
                  <a:gd name="T8" fmla="*/ 205 w 226"/>
                  <a:gd name="T9" fmla="*/ 99 h 171"/>
                  <a:gd name="T10" fmla="*/ 200 w 226"/>
                  <a:gd name="T11" fmla="*/ 80 h 171"/>
                  <a:gd name="T12" fmla="*/ 189 w 226"/>
                  <a:gd name="T13" fmla="*/ 64 h 171"/>
                  <a:gd name="T14" fmla="*/ 226 w 226"/>
                  <a:gd name="T15" fmla="*/ 64 h 171"/>
                  <a:gd name="T16" fmla="*/ 226 w 226"/>
                  <a:gd name="T17" fmla="*/ 29 h 171"/>
                  <a:gd name="T18" fmla="*/ 139 w 226"/>
                  <a:gd name="T19" fmla="*/ 29 h 171"/>
                  <a:gd name="T20" fmla="*/ 139 w 226"/>
                  <a:gd name="T21" fmla="*/ 0 h 171"/>
                  <a:gd name="T22" fmla="*/ 89 w 226"/>
                  <a:gd name="T23" fmla="*/ 0 h 171"/>
                  <a:gd name="T24" fmla="*/ 89 w 226"/>
                  <a:gd name="T25" fmla="*/ 29 h 171"/>
                  <a:gd name="T26" fmla="*/ 0 w 226"/>
                  <a:gd name="T27" fmla="*/ 29 h 171"/>
                  <a:gd name="T28" fmla="*/ 0 w 226"/>
                  <a:gd name="T29" fmla="*/ 64 h 171"/>
                  <a:gd name="T30" fmla="*/ 40 w 226"/>
                  <a:gd name="T31" fmla="*/ 64 h 171"/>
                  <a:gd name="T32" fmla="*/ 28 w 226"/>
                  <a:gd name="T33" fmla="*/ 80 h 171"/>
                  <a:gd name="T34" fmla="*/ 24 w 226"/>
                  <a:gd name="T35" fmla="*/ 99 h 171"/>
                  <a:gd name="T36" fmla="*/ 83 w 226"/>
                  <a:gd name="T37" fmla="*/ 74 h 171"/>
                  <a:gd name="T38" fmla="*/ 114 w 226"/>
                  <a:gd name="T39" fmla="*/ 64 h 171"/>
                  <a:gd name="T40" fmla="*/ 145 w 226"/>
                  <a:gd name="T41" fmla="*/ 74 h 171"/>
                  <a:gd name="T42" fmla="*/ 159 w 226"/>
                  <a:gd name="T43" fmla="*/ 100 h 171"/>
                  <a:gd name="T44" fmla="*/ 145 w 226"/>
                  <a:gd name="T45" fmla="*/ 125 h 171"/>
                  <a:gd name="T46" fmla="*/ 114 w 226"/>
                  <a:gd name="T47" fmla="*/ 136 h 171"/>
                  <a:gd name="T48" fmla="*/ 83 w 226"/>
                  <a:gd name="T49" fmla="*/ 125 h 171"/>
                  <a:gd name="T50" fmla="*/ 70 w 226"/>
                  <a:gd name="T51" fmla="*/ 100 h 171"/>
                  <a:gd name="T52" fmla="*/ 83 w 226"/>
                  <a:gd name="T53" fmla="*/ 74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6" h="171">
                    <a:moveTo>
                      <a:pt x="24" y="99"/>
                    </a:moveTo>
                    <a:cubicBezTo>
                      <a:pt x="24" y="120"/>
                      <a:pt x="34" y="138"/>
                      <a:pt x="52" y="152"/>
                    </a:cubicBezTo>
                    <a:cubicBezTo>
                      <a:pt x="70" y="165"/>
                      <a:pt x="91" y="171"/>
                      <a:pt x="115" y="171"/>
                    </a:cubicBezTo>
                    <a:cubicBezTo>
                      <a:pt x="140" y="171"/>
                      <a:pt x="160" y="165"/>
                      <a:pt x="177" y="152"/>
                    </a:cubicBezTo>
                    <a:cubicBezTo>
                      <a:pt x="196" y="138"/>
                      <a:pt x="205" y="120"/>
                      <a:pt x="205" y="99"/>
                    </a:cubicBezTo>
                    <a:cubicBezTo>
                      <a:pt x="205" y="92"/>
                      <a:pt x="203" y="86"/>
                      <a:pt x="200" y="80"/>
                    </a:cubicBezTo>
                    <a:cubicBezTo>
                      <a:pt x="198" y="74"/>
                      <a:pt x="194" y="69"/>
                      <a:pt x="189" y="64"/>
                    </a:cubicBezTo>
                    <a:cubicBezTo>
                      <a:pt x="226" y="64"/>
                      <a:pt x="226" y="64"/>
                      <a:pt x="226" y="64"/>
                    </a:cubicBezTo>
                    <a:cubicBezTo>
                      <a:pt x="226" y="29"/>
                      <a:pt x="226" y="29"/>
                      <a:pt x="226" y="29"/>
                    </a:cubicBezTo>
                    <a:cubicBezTo>
                      <a:pt x="139" y="29"/>
                      <a:pt x="139" y="29"/>
                      <a:pt x="139" y="29"/>
                    </a:cubicBezTo>
                    <a:cubicBezTo>
                      <a:pt x="139" y="0"/>
                      <a:pt x="139" y="0"/>
                      <a:pt x="13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29"/>
                      <a:pt x="89" y="29"/>
                      <a:pt x="89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40" y="64"/>
                      <a:pt x="40" y="64"/>
                      <a:pt x="40" y="64"/>
                    </a:cubicBezTo>
                    <a:cubicBezTo>
                      <a:pt x="35" y="69"/>
                      <a:pt x="31" y="74"/>
                      <a:pt x="28" y="80"/>
                    </a:cubicBezTo>
                    <a:cubicBezTo>
                      <a:pt x="26" y="86"/>
                      <a:pt x="24" y="92"/>
                      <a:pt x="24" y="99"/>
                    </a:cubicBezTo>
                    <a:close/>
                    <a:moveTo>
                      <a:pt x="83" y="74"/>
                    </a:moveTo>
                    <a:cubicBezTo>
                      <a:pt x="92" y="67"/>
                      <a:pt x="103" y="64"/>
                      <a:pt x="114" y="64"/>
                    </a:cubicBezTo>
                    <a:cubicBezTo>
                      <a:pt x="126" y="64"/>
                      <a:pt x="136" y="67"/>
                      <a:pt x="145" y="74"/>
                    </a:cubicBezTo>
                    <a:cubicBezTo>
                      <a:pt x="154" y="81"/>
                      <a:pt x="159" y="90"/>
                      <a:pt x="159" y="100"/>
                    </a:cubicBezTo>
                    <a:cubicBezTo>
                      <a:pt x="159" y="110"/>
                      <a:pt x="154" y="118"/>
                      <a:pt x="145" y="125"/>
                    </a:cubicBezTo>
                    <a:cubicBezTo>
                      <a:pt x="136" y="133"/>
                      <a:pt x="126" y="136"/>
                      <a:pt x="114" y="136"/>
                    </a:cubicBezTo>
                    <a:cubicBezTo>
                      <a:pt x="103" y="136"/>
                      <a:pt x="92" y="133"/>
                      <a:pt x="83" y="125"/>
                    </a:cubicBezTo>
                    <a:cubicBezTo>
                      <a:pt x="75" y="118"/>
                      <a:pt x="70" y="110"/>
                      <a:pt x="70" y="100"/>
                    </a:cubicBezTo>
                    <a:cubicBezTo>
                      <a:pt x="70" y="90"/>
                      <a:pt x="75" y="81"/>
                      <a:pt x="83" y="7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0" name="Freeform 11">
                <a:extLst>
                  <a:ext uri="{FF2B5EF4-FFF2-40B4-BE49-F238E27FC236}">
                    <a16:creationId xmlns:a16="http://schemas.microsoft.com/office/drawing/2014/main" id="{0498EC65-DDE9-4D0B-A6B9-B07DC67296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0261" y="5282405"/>
                <a:ext cx="329084" cy="776910"/>
              </a:xfrm>
              <a:custGeom>
                <a:avLst/>
                <a:gdLst>
                  <a:gd name="T0" fmla="*/ 63 w 97"/>
                  <a:gd name="T1" fmla="*/ 74 h 229"/>
                  <a:gd name="T2" fmla="*/ 33 w 97"/>
                  <a:gd name="T3" fmla="*/ 74 h 229"/>
                  <a:gd name="T4" fmla="*/ 33 w 97"/>
                  <a:gd name="T5" fmla="*/ 0 h 229"/>
                  <a:gd name="T6" fmla="*/ 0 w 97"/>
                  <a:gd name="T7" fmla="*/ 0 h 229"/>
                  <a:gd name="T8" fmla="*/ 0 w 97"/>
                  <a:gd name="T9" fmla="*/ 229 h 229"/>
                  <a:gd name="T10" fmla="*/ 33 w 97"/>
                  <a:gd name="T11" fmla="*/ 229 h 229"/>
                  <a:gd name="T12" fmla="*/ 33 w 97"/>
                  <a:gd name="T13" fmla="*/ 102 h 229"/>
                  <a:gd name="T14" fmla="*/ 63 w 97"/>
                  <a:gd name="T15" fmla="*/ 102 h 229"/>
                  <a:gd name="T16" fmla="*/ 63 w 97"/>
                  <a:gd name="T17" fmla="*/ 229 h 229"/>
                  <a:gd name="T18" fmla="*/ 97 w 97"/>
                  <a:gd name="T19" fmla="*/ 229 h 229"/>
                  <a:gd name="T20" fmla="*/ 97 w 97"/>
                  <a:gd name="T21" fmla="*/ 0 h 229"/>
                  <a:gd name="T22" fmla="*/ 63 w 97"/>
                  <a:gd name="T23" fmla="*/ 0 h 229"/>
                  <a:gd name="T24" fmla="*/ 63 w 97"/>
                  <a:gd name="T25" fmla="*/ 74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7" h="229">
                    <a:moveTo>
                      <a:pt x="63" y="74"/>
                    </a:moveTo>
                    <a:lnTo>
                      <a:pt x="33" y="74"/>
                    </a:lnTo>
                    <a:lnTo>
                      <a:pt x="33" y="0"/>
                    </a:lnTo>
                    <a:lnTo>
                      <a:pt x="0" y="0"/>
                    </a:lnTo>
                    <a:lnTo>
                      <a:pt x="0" y="229"/>
                    </a:lnTo>
                    <a:lnTo>
                      <a:pt x="33" y="229"/>
                    </a:lnTo>
                    <a:lnTo>
                      <a:pt x="33" y="102"/>
                    </a:lnTo>
                    <a:lnTo>
                      <a:pt x="63" y="102"/>
                    </a:lnTo>
                    <a:lnTo>
                      <a:pt x="63" y="229"/>
                    </a:lnTo>
                    <a:lnTo>
                      <a:pt x="97" y="229"/>
                    </a:lnTo>
                    <a:lnTo>
                      <a:pt x="97" y="0"/>
                    </a:lnTo>
                    <a:lnTo>
                      <a:pt x="63" y="0"/>
                    </a:lnTo>
                    <a:lnTo>
                      <a:pt x="63" y="7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1" name="Freeform 12">
                <a:extLst>
                  <a:ext uri="{FF2B5EF4-FFF2-40B4-BE49-F238E27FC236}">
                    <a16:creationId xmlns:a16="http://schemas.microsoft.com/office/drawing/2014/main" id="{FECA8C8F-C0E8-49A6-AE25-6FC79AE629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863" y="5282404"/>
                <a:ext cx="386760" cy="576746"/>
              </a:xfrm>
              <a:custGeom>
                <a:avLst/>
                <a:gdLst>
                  <a:gd name="T0" fmla="*/ 46 w 148"/>
                  <a:gd name="T1" fmla="*/ 36 h 219"/>
                  <a:gd name="T2" fmla="*/ 141 w 148"/>
                  <a:gd name="T3" fmla="*/ 36 h 219"/>
                  <a:gd name="T4" fmla="*/ 141 w 148"/>
                  <a:gd name="T5" fmla="*/ 0 h 219"/>
                  <a:gd name="T6" fmla="*/ 0 w 148"/>
                  <a:gd name="T7" fmla="*/ 0 h 219"/>
                  <a:gd name="T8" fmla="*/ 0 w 148"/>
                  <a:gd name="T9" fmla="*/ 196 h 219"/>
                  <a:gd name="T10" fmla="*/ 9 w 148"/>
                  <a:gd name="T11" fmla="*/ 215 h 219"/>
                  <a:gd name="T12" fmla="*/ 29 w 148"/>
                  <a:gd name="T13" fmla="*/ 219 h 219"/>
                  <a:gd name="T14" fmla="*/ 148 w 148"/>
                  <a:gd name="T15" fmla="*/ 219 h 219"/>
                  <a:gd name="T16" fmla="*/ 148 w 148"/>
                  <a:gd name="T17" fmla="*/ 182 h 219"/>
                  <a:gd name="T18" fmla="*/ 46 w 148"/>
                  <a:gd name="T19" fmla="*/ 182 h 219"/>
                  <a:gd name="T20" fmla="*/ 46 w 148"/>
                  <a:gd name="T21" fmla="*/ 36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8" h="219">
                    <a:moveTo>
                      <a:pt x="46" y="36"/>
                    </a:moveTo>
                    <a:cubicBezTo>
                      <a:pt x="141" y="36"/>
                      <a:pt x="141" y="36"/>
                      <a:pt x="141" y="36"/>
                    </a:cubicBezTo>
                    <a:cubicBezTo>
                      <a:pt x="141" y="0"/>
                      <a:pt x="141" y="0"/>
                      <a:pt x="14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0" y="205"/>
                      <a:pt x="3" y="211"/>
                      <a:pt x="9" y="215"/>
                    </a:cubicBezTo>
                    <a:cubicBezTo>
                      <a:pt x="13" y="217"/>
                      <a:pt x="20" y="219"/>
                      <a:pt x="29" y="219"/>
                    </a:cubicBezTo>
                    <a:cubicBezTo>
                      <a:pt x="148" y="219"/>
                      <a:pt x="148" y="219"/>
                      <a:pt x="148" y="219"/>
                    </a:cubicBezTo>
                    <a:cubicBezTo>
                      <a:pt x="148" y="182"/>
                      <a:pt x="148" y="182"/>
                      <a:pt x="148" y="182"/>
                    </a:cubicBezTo>
                    <a:cubicBezTo>
                      <a:pt x="46" y="182"/>
                      <a:pt x="46" y="182"/>
                      <a:pt x="46" y="182"/>
                    </a:cubicBezTo>
                    <a:lnTo>
                      <a:pt x="46" y="3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2" name="Freeform 13">
                <a:extLst>
                  <a:ext uri="{FF2B5EF4-FFF2-40B4-BE49-F238E27FC236}">
                    <a16:creationId xmlns:a16="http://schemas.microsoft.com/office/drawing/2014/main" id="{1511C074-712F-4197-8F1D-BC7FCF079E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1773" y="5282404"/>
                <a:ext cx="668348" cy="559783"/>
              </a:xfrm>
              <a:custGeom>
                <a:avLst/>
                <a:gdLst>
                  <a:gd name="T0" fmla="*/ 162 w 197"/>
                  <a:gd name="T1" fmla="*/ 165 h 165"/>
                  <a:gd name="T2" fmla="*/ 197 w 197"/>
                  <a:gd name="T3" fmla="*/ 165 h 165"/>
                  <a:gd name="T4" fmla="*/ 197 w 197"/>
                  <a:gd name="T5" fmla="*/ 0 h 165"/>
                  <a:gd name="T6" fmla="*/ 0 w 197"/>
                  <a:gd name="T7" fmla="*/ 0 h 165"/>
                  <a:gd name="T8" fmla="*/ 0 w 197"/>
                  <a:gd name="T9" fmla="*/ 28 h 165"/>
                  <a:gd name="T10" fmla="*/ 162 w 197"/>
                  <a:gd name="T11" fmla="*/ 28 h 165"/>
                  <a:gd name="T12" fmla="*/ 162 w 197"/>
                  <a:gd name="T13" fmla="*/ 16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7" h="165">
                    <a:moveTo>
                      <a:pt x="162" y="165"/>
                    </a:moveTo>
                    <a:lnTo>
                      <a:pt x="197" y="165"/>
                    </a:lnTo>
                    <a:lnTo>
                      <a:pt x="197" y="0"/>
                    </a:lnTo>
                    <a:lnTo>
                      <a:pt x="0" y="0"/>
                    </a:lnTo>
                    <a:lnTo>
                      <a:pt x="0" y="28"/>
                    </a:lnTo>
                    <a:lnTo>
                      <a:pt x="162" y="28"/>
                    </a:lnTo>
                    <a:lnTo>
                      <a:pt x="162" y="16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3" name="Freeform 14">
                <a:extLst>
                  <a:ext uri="{FF2B5EF4-FFF2-40B4-BE49-F238E27FC236}">
                    <a16:creationId xmlns:a16="http://schemas.microsoft.com/office/drawing/2014/main" id="{8335F339-6448-40B6-8926-8A9423DBEE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4098" y="5604703"/>
                <a:ext cx="797268" cy="413900"/>
              </a:xfrm>
              <a:custGeom>
                <a:avLst/>
                <a:gdLst>
                  <a:gd name="T0" fmla="*/ 144 w 235"/>
                  <a:gd name="T1" fmla="*/ 94 h 122"/>
                  <a:gd name="T2" fmla="*/ 144 w 235"/>
                  <a:gd name="T3" fmla="*/ 0 h 122"/>
                  <a:gd name="T4" fmla="*/ 108 w 235"/>
                  <a:gd name="T5" fmla="*/ 0 h 122"/>
                  <a:gd name="T6" fmla="*/ 108 w 235"/>
                  <a:gd name="T7" fmla="*/ 94 h 122"/>
                  <a:gd name="T8" fmla="*/ 78 w 235"/>
                  <a:gd name="T9" fmla="*/ 94 h 122"/>
                  <a:gd name="T10" fmla="*/ 78 w 235"/>
                  <a:gd name="T11" fmla="*/ 0 h 122"/>
                  <a:gd name="T12" fmla="*/ 43 w 235"/>
                  <a:gd name="T13" fmla="*/ 0 h 122"/>
                  <a:gd name="T14" fmla="*/ 43 w 235"/>
                  <a:gd name="T15" fmla="*/ 94 h 122"/>
                  <a:gd name="T16" fmla="*/ 0 w 235"/>
                  <a:gd name="T17" fmla="*/ 94 h 122"/>
                  <a:gd name="T18" fmla="*/ 0 w 235"/>
                  <a:gd name="T19" fmla="*/ 122 h 122"/>
                  <a:gd name="T20" fmla="*/ 235 w 235"/>
                  <a:gd name="T21" fmla="*/ 122 h 122"/>
                  <a:gd name="T22" fmla="*/ 235 w 235"/>
                  <a:gd name="T23" fmla="*/ 94 h 122"/>
                  <a:gd name="T24" fmla="*/ 144 w 235"/>
                  <a:gd name="T25" fmla="*/ 94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5" h="122">
                    <a:moveTo>
                      <a:pt x="144" y="94"/>
                    </a:moveTo>
                    <a:lnTo>
                      <a:pt x="144" y="0"/>
                    </a:lnTo>
                    <a:lnTo>
                      <a:pt x="108" y="0"/>
                    </a:lnTo>
                    <a:lnTo>
                      <a:pt x="108" y="94"/>
                    </a:lnTo>
                    <a:lnTo>
                      <a:pt x="78" y="94"/>
                    </a:lnTo>
                    <a:lnTo>
                      <a:pt x="78" y="0"/>
                    </a:lnTo>
                    <a:lnTo>
                      <a:pt x="43" y="0"/>
                    </a:lnTo>
                    <a:lnTo>
                      <a:pt x="43" y="94"/>
                    </a:lnTo>
                    <a:lnTo>
                      <a:pt x="0" y="94"/>
                    </a:lnTo>
                    <a:lnTo>
                      <a:pt x="0" y="122"/>
                    </a:lnTo>
                    <a:lnTo>
                      <a:pt x="235" y="122"/>
                    </a:lnTo>
                    <a:lnTo>
                      <a:pt x="235" y="94"/>
                    </a:lnTo>
                    <a:lnTo>
                      <a:pt x="144" y="9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4" name="Freeform 15">
                <a:extLst>
                  <a:ext uri="{FF2B5EF4-FFF2-40B4-BE49-F238E27FC236}">
                    <a16:creationId xmlns:a16="http://schemas.microsoft.com/office/drawing/2014/main" id="{3A7BB42D-3DA6-4012-A9EC-8A4223D669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57261" y="5275618"/>
                <a:ext cx="810838" cy="240876"/>
              </a:xfrm>
              <a:custGeom>
                <a:avLst/>
                <a:gdLst>
                  <a:gd name="T0" fmla="*/ 86 w 310"/>
                  <a:gd name="T1" fmla="*/ 81 h 92"/>
                  <a:gd name="T2" fmla="*/ 155 w 310"/>
                  <a:gd name="T3" fmla="*/ 45 h 92"/>
                  <a:gd name="T4" fmla="*/ 224 w 310"/>
                  <a:gd name="T5" fmla="*/ 81 h 92"/>
                  <a:gd name="T6" fmla="*/ 302 w 310"/>
                  <a:gd name="T7" fmla="*/ 92 h 92"/>
                  <a:gd name="T8" fmla="*/ 310 w 310"/>
                  <a:gd name="T9" fmla="*/ 55 h 92"/>
                  <a:gd name="T10" fmla="*/ 310 w 310"/>
                  <a:gd name="T11" fmla="*/ 55 h 92"/>
                  <a:gd name="T12" fmla="*/ 222 w 310"/>
                  <a:gd name="T13" fmla="*/ 39 h 92"/>
                  <a:gd name="T14" fmla="*/ 179 w 310"/>
                  <a:gd name="T15" fmla="*/ 0 h 92"/>
                  <a:gd name="T16" fmla="*/ 131 w 310"/>
                  <a:gd name="T17" fmla="*/ 0 h 92"/>
                  <a:gd name="T18" fmla="*/ 87 w 310"/>
                  <a:gd name="T19" fmla="*/ 39 h 92"/>
                  <a:gd name="T20" fmla="*/ 0 w 310"/>
                  <a:gd name="T21" fmla="*/ 56 h 92"/>
                  <a:gd name="T22" fmla="*/ 0 w 310"/>
                  <a:gd name="T23" fmla="*/ 56 h 92"/>
                  <a:gd name="T24" fmla="*/ 8 w 310"/>
                  <a:gd name="T25" fmla="*/ 92 h 92"/>
                  <a:gd name="T26" fmla="*/ 86 w 310"/>
                  <a:gd name="T27" fmla="*/ 81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0" h="92">
                    <a:moveTo>
                      <a:pt x="86" y="81"/>
                    </a:moveTo>
                    <a:cubicBezTo>
                      <a:pt x="118" y="73"/>
                      <a:pt x="141" y="61"/>
                      <a:pt x="155" y="45"/>
                    </a:cubicBezTo>
                    <a:cubicBezTo>
                      <a:pt x="168" y="61"/>
                      <a:pt x="191" y="73"/>
                      <a:pt x="224" y="81"/>
                    </a:cubicBezTo>
                    <a:cubicBezTo>
                      <a:pt x="247" y="86"/>
                      <a:pt x="273" y="91"/>
                      <a:pt x="302" y="92"/>
                    </a:cubicBezTo>
                    <a:cubicBezTo>
                      <a:pt x="310" y="55"/>
                      <a:pt x="310" y="55"/>
                      <a:pt x="310" y="55"/>
                    </a:cubicBezTo>
                    <a:cubicBezTo>
                      <a:pt x="310" y="55"/>
                      <a:pt x="310" y="55"/>
                      <a:pt x="310" y="55"/>
                    </a:cubicBezTo>
                    <a:cubicBezTo>
                      <a:pt x="270" y="54"/>
                      <a:pt x="243" y="47"/>
                      <a:pt x="222" y="39"/>
                    </a:cubicBezTo>
                    <a:cubicBezTo>
                      <a:pt x="197" y="29"/>
                      <a:pt x="179" y="14"/>
                      <a:pt x="179" y="0"/>
                    </a:cubicBezTo>
                    <a:cubicBezTo>
                      <a:pt x="131" y="0"/>
                      <a:pt x="131" y="0"/>
                      <a:pt x="131" y="0"/>
                    </a:cubicBezTo>
                    <a:cubicBezTo>
                      <a:pt x="131" y="12"/>
                      <a:pt x="113" y="29"/>
                      <a:pt x="87" y="39"/>
                    </a:cubicBezTo>
                    <a:cubicBezTo>
                      <a:pt x="67" y="47"/>
                      <a:pt x="40" y="54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8" y="92"/>
                      <a:pt x="8" y="92"/>
                      <a:pt x="8" y="92"/>
                    </a:cubicBezTo>
                    <a:cubicBezTo>
                      <a:pt x="36" y="92"/>
                      <a:pt x="62" y="87"/>
                      <a:pt x="86" y="8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id="{9D82E740-8C23-4E5E-A459-FB39B1AA4B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1251" y="5285796"/>
                <a:ext cx="614066" cy="329084"/>
              </a:xfrm>
              <a:custGeom>
                <a:avLst/>
                <a:gdLst>
                  <a:gd name="T0" fmla="*/ 119 w 236"/>
                  <a:gd name="T1" fmla="*/ 70 h 126"/>
                  <a:gd name="T2" fmla="*/ 165 w 236"/>
                  <a:gd name="T3" fmla="*/ 108 h 126"/>
                  <a:gd name="T4" fmla="*/ 227 w 236"/>
                  <a:gd name="T5" fmla="*/ 126 h 126"/>
                  <a:gd name="T6" fmla="*/ 236 w 236"/>
                  <a:gd name="T7" fmla="*/ 89 h 126"/>
                  <a:gd name="T8" fmla="*/ 158 w 236"/>
                  <a:gd name="T9" fmla="*/ 51 h 126"/>
                  <a:gd name="T10" fmla="*/ 143 w 236"/>
                  <a:gd name="T11" fmla="*/ 0 h 126"/>
                  <a:gd name="T12" fmla="*/ 93 w 236"/>
                  <a:gd name="T13" fmla="*/ 0 h 126"/>
                  <a:gd name="T14" fmla="*/ 78 w 236"/>
                  <a:gd name="T15" fmla="*/ 52 h 126"/>
                  <a:gd name="T16" fmla="*/ 0 w 236"/>
                  <a:gd name="T17" fmla="*/ 89 h 126"/>
                  <a:gd name="T18" fmla="*/ 0 w 236"/>
                  <a:gd name="T19" fmla="*/ 90 h 126"/>
                  <a:gd name="T20" fmla="*/ 8 w 236"/>
                  <a:gd name="T21" fmla="*/ 126 h 126"/>
                  <a:gd name="T22" fmla="*/ 69 w 236"/>
                  <a:gd name="T23" fmla="*/ 109 h 126"/>
                  <a:gd name="T24" fmla="*/ 119 w 236"/>
                  <a:gd name="T25" fmla="*/ 7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6" h="126">
                    <a:moveTo>
                      <a:pt x="119" y="70"/>
                    </a:moveTo>
                    <a:cubicBezTo>
                      <a:pt x="131" y="86"/>
                      <a:pt x="146" y="99"/>
                      <a:pt x="165" y="108"/>
                    </a:cubicBezTo>
                    <a:cubicBezTo>
                      <a:pt x="180" y="116"/>
                      <a:pt x="209" y="124"/>
                      <a:pt x="227" y="126"/>
                    </a:cubicBezTo>
                    <a:cubicBezTo>
                      <a:pt x="236" y="89"/>
                      <a:pt x="236" y="89"/>
                      <a:pt x="236" y="89"/>
                    </a:cubicBezTo>
                    <a:cubicBezTo>
                      <a:pt x="205" y="85"/>
                      <a:pt x="172" y="69"/>
                      <a:pt x="158" y="51"/>
                    </a:cubicBezTo>
                    <a:cubicBezTo>
                      <a:pt x="148" y="37"/>
                      <a:pt x="143" y="22"/>
                      <a:pt x="143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3" y="22"/>
                      <a:pt x="88" y="38"/>
                      <a:pt x="78" y="52"/>
                    </a:cubicBezTo>
                    <a:cubicBezTo>
                      <a:pt x="64" y="69"/>
                      <a:pt x="31" y="86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8" y="126"/>
                      <a:pt x="8" y="126"/>
                      <a:pt x="8" y="126"/>
                    </a:cubicBezTo>
                    <a:cubicBezTo>
                      <a:pt x="25" y="124"/>
                      <a:pt x="53" y="116"/>
                      <a:pt x="69" y="109"/>
                    </a:cubicBezTo>
                    <a:cubicBezTo>
                      <a:pt x="90" y="99"/>
                      <a:pt x="107" y="86"/>
                      <a:pt x="119" y="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A4A47367-3570-4B45-ADC9-5B0826835FBD}"/>
              </a:ext>
            </a:extLst>
          </p:cNvPr>
          <p:cNvSpPr txBox="1"/>
          <p:nvPr/>
        </p:nvSpPr>
        <p:spPr>
          <a:xfrm>
            <a:off x="619125" y="49510"/>
            <a:ext cx="6362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3. </a:t>
            </a:r>
            <a:r>
              <a:rPr lang="ko-KR" altLang="en-US" sz="2400" b="1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수강신청</a:t>
            </a:r>
          </a:p>
        </p:txBody>
      </p:sp>
      <p:pic>
        <p:nvPicPr>
          <p:cNvPr id="19" name="Picture 10">
            <a:extLst>
              <a:ext uri="{FF2B5EF4-FFF2-40B4-BE49-F238E27FC236}">
                <a16:creationId xmlns:a16="http://schemas.microsoft.com/office/drawing/2014/main" id="{8501F261-FD04-4C07-9D4D-B3874128C5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3263" y="815919"/>
            <a:ext cx="5872240" cy="300475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FB419C6-4EE6-47E3-A601-36B87B1EA645}"/>
              </a:ext>
            </a:extLst>
          </p:cNvPr>
          <p:cNvSpPr txBox="1"/>
          <p:nvPr/>
        </p:nvSpPr>
        <p:spPr>
          <a:xfrm>
            <a:off x="827667" y="897386"/>
            <a:ext cx="3859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④ 개설 과목 조회 및 신청</a:t>
            </a:r>
            <a:endParaRPr lang="en-US" altLang="ko-KR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37" name="Picture 12">
            <a:extLst>
              <a:ext uri="{FF2B5EF4-FFF2-40B4-BE49-F238E27FC236}">
                <a16:creationId xmlns:a16="http://schemas.microsoft.com/office/drawing/2014/main" id="{28282D5B-3590-40C6-B5F6-FCBCB048E1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7330" y="4338766"/>
            <a:ext cx="5905500" cy="139979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33983BB-564D-41D4-BCEF-4B9E76D8FDE9}"/>
              </a:ext>
            </a:extLst>
          </p:cNvPr>
          <p:cNvSpPr txBox="1"/>
          <p:nvPr/>
        </p:nvSpPr>
        <p:spPr>
          <a:xfrm>
            <a:off x="827667" y="4447504"/>
            <a:ext cx="3859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⑤ 수강신청 내역에서 신청 과목 확인 </a:t>
            </a:r>
            <a:endParaRPr lang="en-US" altLang="ko-KR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" name="설명선: 선 1">
            <a:extLst>
              <a:ext uri="{FF2B5EF4-FFF2-40B4-BE49-F238E27FC236}">
                <a16:creationId xmlns:a16="http://schemas.microsoft.com/office/drawing/2014/main" id="{F7B3887A-1CB4-4B52-94DB-96CDECC5FFF9}"/>
              </a:ext>
            </a:extLst>
          </p:cNvPr>
          <p:cNvSpPr/>
          <p:nvPr/>
        </p:nvSpPr>
        <p:spPr>
          <a:xfrm>
            <a:off x="1590675" y="1626668"/>
            <a:ext cx="2690962" cy="462013"/>
          </a:xfrm>
          <a:prstGeom prst="borderCallout1">
            <a:avLst>
              <a:gd name="adj1" fmla="val 50093"/>
              <a:gd name="adj2" fmla="val 99498"/>
              <a:gd name="adj3" fmla="val 188619"/>
              <a:gd name="adj4" fmla="val 139829"/>
            </a:avLst>
          </a:prstGeom>
          <a:noFill/>
          <a:ln w="38100">
            <a:solidFill>
              <a:srgbClr val="00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solidFill>
                  <a:schemeClr val="tx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① 학과선택 </a:t>
            </a:r>
            <a:r>
              <a:rPr lang="en-US" altLang="ko-KR" sz="1600" dirty="0">
                <a:solidFill>
                  <a:schemeClr val="tx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: </a:t>
            </a:r>
            <a:r>
              <a:rPr lang="ko-KR" altLang="en-US" sz="1600" b="1" dirty="0">
                <a:solidFill>
                  <a:srgbClr val="C0000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전체 학과</a:t>
            </a:r>
          </a:p>
        </p:txBody>
      </p:sp>
      <p:sp>
        <p:nvSpPr>
          <p:cNvPr id="40" name="설명선: 선 39">
            <a:extLst>
              <a:ext uri="{FF2B5EF4-FFF2-40B4-BE49-F238E27FC236}">
                <a16:creationId xmlns:a16="http://schemas.microsoft.com/office/drawing/2014/main" id="{526039E9-A2D1-4F7E-BC0F-C08E94EBD229}"/>
              </a:ext>
            </a:extLst>
          </p:cNvPr>
          <p:cNvSpPr/>
          <p:nvPr/>
        </p:nvSpPr>
        <p:spPr>
          <a:xfrm>
            <a:off x="1581150" y="2738389"/>
            <a:ext cx="2702093" cy="421104"/>
          </a:xfrm>
          <a:prstGeom prst="borderCallout1">
            <a:avLst>
              <a:gd name="adj1" fmla="val 52046"/>
              <a:gd name="adj2" fmla="val 100386"/>
              <a:gd name="adj3" fmla="val 85982"/>
              <a:gd name="adj4" fmla="val 142110"/>
            </a:avLst>
          </a:prstGeom>
          <a:solidFill>
            <a:schemeClr val="bg1"/>
          </a:solidFill>
          <a:ln w="38100">
            <a:solidFill>
              <a:srgbClr val="00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solidFill>
                  <a:schemeClr val="tx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④ 원하는 과목 </a:t>
            </a:r>
            <a:r>
              <a:rPr lang="ko-KR" altLang="en-US" sz="1600" dirty="0">
                <a:solidFill>
                  <a:srgbClr val="C0000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신청</a:t>
            </a:r>
            <a:endParaRPr lang="ko-KR" altLang="en-US" sz="1600" b="1" dirty="0">
              <a:solidFill>
                <a:srgbClr val="C00000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sp>
        <p:nvSpPr>
          <p:cNvPr id="41" name="설명선: 선 40">
            <a:extLst>
              <a:ext uri="{FF2B5EF4-FFF2-40B4-BE49-F238E27FC236}">
                <a16:creationId xmlns:a16="http://schemas.microsoft.com/office/drawing/2014/main" id="{FED880CE-0FDC-49B0-A28E-805611F88F3D}"/>
              </a:ext>
            </a:extLst>
          </p:cNvPr>
          <p:cNvSpPr/>
          <p:nvPr/>
        </p:nvSpPr>
        <p:spPr>
          <a:xfrm>
            <a:off x="1590675" y="2213811"/>
            <a:ext cx="2697376" cy="423511"/>
          </a:xfrm>
          <a:prstGeom prst="borderCallout1">
            <a:avLst>
              <a:gd name="adj1" fmla="val 56063"/>
              <a:gd name="adj2" fmla="val 99644"/>
              <a:gd name="adj3" fmla="val 245709"/>
              <a:gd name="adj4" fmla="val 130626"/>
            </a:avLst>
          </a:prstGeom>
          <a:solidFill>
            <a:schemeClr val="bg1"/>
          </a:solidFill>
          <a:ln w="38100">
            <a:solidFill>
              <a:srgbClr val="00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schemeClr val="tx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② </a:t>
            </a:r>
            <a:r>
              <a:rPr lang="ko-KR" altLang="en-US" sz="1600" b="1" dirty="0" err="1">
                <a:solidFill>
                  <a:schemeClr val="tx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강의별</a:t>
            </a:r>
            <a:r>
              <a:rPr lang="ko-KR" altLang="en-US" sz="1600" b="1" dirty="0">
                <a:solidFill>
                  <a:schemeClr val="tx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강의계획서 조회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749FF379-EDC8-4E6C-860A-D2B18F6654D6}"/>
              </a:ext>
            </a:extLst>
          </p:cNvPr>
          <p:cNvSpPr/>
          <p:nvPr/>
        </p:nvSpPr>
        <p:spPr>
          <a:xfrm>
            <a:off x="5101390" y="3231682"/>
            <a:ext cx="231006" cy="1973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설명선: 선 41">
            <a:extLst>
              <a:ext uri="{FF2B5EF4-FFF2-40B4-BE49-F238E27FC236}">
                <a16:creationId xmlns:a16="http://schemas.microsoft.com/office/drawing/2014/main" id="{327D7F84-9F7D-4883-A733-C14C3528609D}"/>
              </a:ext>
            </a:extLst>
          </p:cNvPr>
          <p:cNvSpPr/>
          <p:nvPr/>
        </p:nvSpPr>
        <p:spPr>
          <a:xfrm>
            <a:off x="8544024" y="2269957"/>
            <a:ext cx="2329315" cy="421104"/>
          </a:xfrm>
          <a:prstGeom prst="borderCallout1">
            <a:avLst>
              <a:gd name="adj1" fmla="val 102332"/>
              <a:gd name="adj2" fmla="val 50057"/>
              <a:gd name="adj3" fmla="val 136705"/>
              <a:gd name="adj4" fmla="val 30596"/>
            </a:avLst>
          </a:prstGeom>
          <a:solidFill>
            <a:schemeClr val="bg1"/>
          </a:solidFill>
          <a:ln w="38100">
            <a:solidFill>
              <a:srgbClr val="00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solidFill>
                  <a:schemeClr val="tx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③ 수강인원 </a:t>
            </a:r>
            <a:r>
              <a:rPr lang="en-US" altLang="ko-KR" sz="1600" dirty="0">
                <a:solidFill>
                  <a:schemeClr val="tx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/ </a:t>
            </a:r>
            <a:r>
              <a:rPr lang="ko-KR" altLang="en-US" sz="1600" dirty="0" err="1">
                <a:solidFill>
                  <a:schemeClr val="tx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여석</a:t>
            </a:r>
            <a:r>
              <a:rPr lang="ko-KR" altLang="en-US" sz="1600" dirty="0">
                <a:solidFill>
                  <a:schemeClr val="tx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확인</a:t>
            </a:r>
            <a:endParaRPr lang="ko-KR" altLang="en-US" sz="1600" b="1" dirty="0">
              <a:solidFill>
                <a:srgbClr val="C00000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B3A44BE3-A28E-435E-9542-779570CD24A3}"/>
              </a:ext>
            </a:extLst>
          </p:cNvPr>
          <p:cNvSpPr/>
          <p:nvPr/>
        </p:nvSpPr>
        <p:spPr>
          <a:xfrm>
            <a:off x="9132771" y="2873943"/>
            <a:ext cx="521368" cy="2253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62576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B65E9649-EA9B-4B1E-B21F-4913F5D2BD81}"/>
              </a:ext>
            </a:extLst>
          </p:cNvPr>
          <p:cNvSpPr/>
          <p:nvPr/>
        </p:nvSpPr>
        <p:spPr>
          <a:xfrm>
            <a:off x="334963" y="549275"/>
            <a:ext cx="11522075" cy="5940425"/>
          </a:xfrm>
          <a:prstGeom prst="roundRect">
            <a:avLst>
              <a:gd name="adj" fmla="val 74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598342E-E1F6-4CEA-860F-7018FE2CA0D1}"/>
              </a:ext>
            </a:extLst>
          </p:cNvPr>
          <p:cNvGrpSpPr/>
          <p:nvPr/>
        </p:nvGrpSpPr>
        <p:grpSpPr>
          <a:xfrm>
            <a:off x="10095600" y="6171470"/>
            <a:ext cx="1496325" cy="318230"/>
            <a:chOff x="884925" y="769291"/>
            <a:chExt cx="3091926" cy="657574"/>
          </a:xfrm>
        </p:grpSpPr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4D1A9377-B4F2-46E4-B18F-0E6460FC75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76" b="36849" l="25879" r="76074">
                          <a14:foregroundMark x1="27051" y1="14974" x2="28809" y2="23958"/>
                          <a14:foregroundMark x1="39063" y1="18880" x2="41309" y2="25521"/>
                          <a14:foregroundMark x1="41309" y1="25521" x2="41211" y2="29688"/>
                          <a14:foregroundMark x1="37109" y1="15885" x2="40039" y2="25130"/>
                          <a14:foregroundMark x1="62500" y1="18490" x2="63184" y2="26953"/>
                          <a14:foregroundMark x1="71094" y1="10026" x2="71875" y2="21224"/>
                          <a14:foregroundMark x1="73828" y1="13021" x2="74219" y2="22526"/>
                          <a14:foregroundMark x1="70117" y1="23047" x2="73633" y2="26042"/>
                          <a14:foregroundMark x1="60840" y1="12370" x2="60840" y2="27474"/>
                          <a14:foregroundMark x1="60840" y1="27474" x2="61816" y2="32292"/>
                          <a14:foregroundMark x1="43457" y1="29167" x2="40625" y2="33203"/>
                          <a14:foregroundMark x1="27441" y1="10286" x2="30273" y2="22005"/>
                          <a14:foregroundMark x1="25879" y1="22005" x2="30566" y2="25521"/>
                          <a14:foregroundMark x1="30566" y1="25521" x2="32324" y2="24609"/>
                          <a14:foregroundMark x1="75586" y1="9635" x2="76074" y2="221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2" r="19394" b="58926"/>
            <a:stretch/>
          </p:blipFill>
          <p:spPr>
            <a:xfrm>
              <a:off x="884925" y="769291"/>
              <a:ext cx="1256502" cy="657574"/>
            </a:xfrm>
            <a:prstGeom prst="rect">
              <a:avLst/>
            </a:prstGeom>
          </p:spPr>
        </p:pic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B7D00E68-5729-4DB2-A587-4BB02674645B}"/>
                </a:ext>
              </a:extLst>
            </p:cNvPr>
            <p:cNvGrpSpPr/>
            <p:nvPr/>
          </p:nvGrpSpPr>
          <p:grpSpPr>
            <a:xfrm>
              <a:off x="2203009" y="876742"/>
              <a:ext cx="1773842" cy="351044"/>
              <a:chOff x="-1084402" y="5238300"/>
              <a:chExt cx="4525768" cy="895652"/>
            </a:xfrm>
          </p:grpSpPr>
          <p:sp>
            <p:nvSpPr>
              <p:cNvPr id="24" name="Freeform 5">
                <a:extLst>
                  <a:ext uri="{FF2B5EF4-FFF2-40B4-BE49-F238E27FC236}">
                    <a16:creationId xmlns:a16="http://schemas.microsoft.com/office/drawing/2014/main" id="{2E246C1E-8913-4627-8401-43A9509D717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084402" y="5570777"/>
                <a:ext cx="868513" cy="563175"/>
              </a:xfrm>
              <a:custGeom>
                <a:avLst/>
                <a:gdLst>
                  <a:gd name="T0" fmla="*/ 0 w 333"/>
                  <a:gd name="T1" fmla="*/ 35 h 214"/>
                  <a:gd name="T2" fmla="*/ 140 w 333"/>
                  <a:gd name="T3" fmla="*/ 35 h 214"/>
                  <a:gd name="T4" fmla="*/ 140 w 333"/>
                  <a:gd name="T5" fmla="*/ 65 h 214"/>
                  <a:gd name="T6" fmla="*/ 49 w 333"/>
                  <a:gd name="T7" fmla="*/ 139 h 214"/>
                  <a:gd name="T8" fmla="*/ 158 w 333"/>
                  <a:gd name="T9" fmla="*/ 214 h 214"/>
                  <a:gd name="T10" fmla="*/ 171 w 333"/>
                  <a:gd name="T11" fmla="*/ 214 h 214"/>
                  <a:gd name="T12" fmla="*/ 280 w 333"/>
                  <a:gd name="T13" fmla="*/ 139 h 214"/>
                  <a:gd name="T14" fmla="*/ 192 w 333"/>
                  <a:gd name="T15" fmla="*/ 66 h 214"/>
                  <a:gd name="T16" fmla="*/ 192 w 333"/>
                  <a:gd name="T17" fmla="*/ 35 h 214"/>
                  <a:gd name="T18" fmla="*/ 333 w 333"/>
                  <a:gd name="T19" fmla="*/ 35 h 214"/>
                  <a:gd name="T20" fmla="*/ 333 w 333"/>
                  <a:gd name="T21" fmla="*/ 0 h 214"/>
                  <a:gd name="T22" fmla="*/ 0 w 333"/>
                  <a:gd name="T23" fmla="*/ 0 h 214"/>
                  <a:gd name="T24" fmla="*/ 0 w 333"/>
                  <a:gd name="T25" fmla="*/ 35 h 214"/>
                  <a:gd name="T26" fmla="*/ 229 w 333"/>
                  <a:gd name="T27" fmla="*/ 139 h 214"/>
                  <a:gd name="T28" fmla="*/ 164 w 333"/>
                  <a:gd name="T29" fmla="*/ 178 h 214"/>
                  <a:gd name="T30" fmla="*/ 100 w 333"/>
                  <a:gd name="T31" fmla="*/ 139 h 214"/>
                  <a:gd name="T32" fmla="*/ 164 w 333"/>
                  <a:gd name="T33" fmla="*/ 100 h 214"/>
                  <a:gd name="T34" fmla="*/ 229 w 333"/>
                  <a:gd name="T35" fmla="*/ 139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33" h="214">
                    <a:moveTo>
                      <a:pt x="0" y="35"/>
                    </a:moveTo>
                    <a:cubicBezTo>
                      <a:pt x="140" y="35"/>
                      <a:pt x="140" y="35"/>
                      <a:pt x="140" y="35"/>
                    </a:cubicBezTo>
                    <a:cubicBezTo>
                      <a:pt x="140" y="65"/>
                      <a:pt x="140" y="65"/>
                      <a:pt x="140" y="65"/>
                    </a:cubicBezTo>
                    <a:cubicBezTo>
                      <a:pt x="91" y="71"/>
                      <a:pt x="49" y="102"/>
                      <a:pt x="49" y="139"/>
                    </a:cubicBezTo>
                    <a:cubicBezTo>
                      <a:pt x="49" y="181"/>
                      <a:pt x="102" y="214"/>
                      <a:pt x="158" y="214"/>
                    </a:cubicBezTo>
                    <a:cubicBezTo>
                      <a:pt x="171" y="214"/>
                      <a:pt x="171" y="214"/>
                      <a:pt x="171" y="214"/>
                    </a:cubicBezTo>
                    <a:cubicBezTo>
                      <a:pt x="227" y="214"/>
                      <a:pt x="280" y="181"/>
                      <a:pt x="280" y="139"/>
                    </a:cubicBezTo>
                    <a:cubicBezTo>
                      <a:pt x="280" y="103"/>
                      <a:pt x="240" y="73"/>
                      <a:pt x="192" y="66"/>
                    </a:cubicBezTo>
                    <a:cubicBezTo>
                      <a:pt x="192" y="35"/>
                      <a:pt x="192" y="35"/>
                      <a:pt x="192" y="35"/>
                    </a:cubicBezTo>
                    <a:cubicBezTo>
                      <a:pt x="333" y="35"/>
                      <a:pt x="333" y="35"/>
                      <a:pt x="333" y="35"/>
                    </a:cubicBezTo>
                    <a:cubicBezTo>
                      <a:pt x="333" y="0"/>
                      <a:pt x="333" y="0"/>
                      <a:pt x="33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5"/>
                    </a:lnTo>
                    <a:close/>
                    <a:moveTo>
                      <a:pt x="229" y="139"/>
                    </a:moveTo>
                    <a:cubicBezTo>
                      <a:pt x="229" y="162"/>
                      <a:pt x="195" y="178"/>
                      <a:pt x="164" y="178"/>
                    </a:cubicBezTo>
                    <a:cubicBezTo>
                      <a:pt x="133" y="178"/>
                      <a:pt x="100" y="162"/>
                      <a:pt x="100" y="139"/>
                    </a:cubicBezTo>
                    <a:cubicBezTo>
                      <a:pt x="100" y="116"/>
                      <a:pt x="133" y="100"/>
                      <a:pt x="164" y="100"/>
                    </a:cubicBezTo>
                    <a:cubicBezTo>
                      <a:pt x="195" y="100"/>
                      <a:pt x="229" y="116"/>
                      <a:pt x="229" y="13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5" name="Rectangle 6">
                <a:extLst>
                  <a:ext uri="{FF2B5EF4-FFF2-40B4-BE49-F238E27FC236}">
                    <a16:creationId xmlns:a16="http://schemas.microsoft.com/office/drawing/2014/main" id="{FE075EF4-D710-4B9C-A201-40CE3C32C0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4060" y="5282404"/>
                <a:ext cx="122135" cy="346048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6" name="Freeform 7">
                <a:extLst>
                  <a:ext uri="{FF2B5EF4-FFF2-40B4-BE49-F238E27FC236}">
                    <a16:creationId xmlns:a16="http://schemas.microsoft.com/office/drawing/2014/main" id="{F4C0AA2F-C0F9-4061-AA09-FDD93F6FF7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9116" y="5665770"/>
                <a:ext cx="685311" cy="390152"/>
              </a:xfrm>
              <a:custGeom>
                <a:avLst/>
                <a:gdLst>
                  <a:gd name="T0" fmla="*/ 0 w 263"/>
                  <a:gd name="T1" fmla="*/ 36 h 148"/>
                  <a:gd name="T2" fmla="*/ 216 w 263"/>
                  <a:gd name="T3" fmla="*/ 36 h 148"/>
                  <a:gd name="T4" fmla="*/ 216 w 263"/>
                  <a:gd name="T5" fmla="*/ 57 h 148"/>
                  <a:gd name="T6" fmla="*/ 0 w 263"/>
                  <a:gd name="T7" fmla="*/ 57 h 148"/>
                  <a:gd name="T8" fmla="*/ 0 w 263"/>
                  <a:gd name="T9" fmla="*/ 122 h 148"/>
                  <a:gd name="T10" fmla="*/ 7 w 263"/>
                  <a:gd name="T11" fmla="*/ 142 h 148"/>
                  <a:gd name="T12" fmla="*/ 28 w 263"/>
                  <a:gd name="T13" fmla="*/ 148 h 148"/>
                  <a:gd name="T14" fmla="*/ 263 w 263"/>
                  <a:gd name="T15" fmla="*/ 148 h 148"/>
                  <a:gd name="T16" fmla="*/ 263 w 263"/>
                  <a:gd name="T17" fmla="*/ 113 h 148"/>
                  <a:gd name="T18" fmla="*/ 49 w 263"/>
                  <a:gd name="T19" fmla="*/ 113 h 148"/>
                  <a:gd name="T20" fmla="*/ 49 w 263"/>
                  <a:gd name="T21" fmla="*/ 91 h 148"/>
                  <a:gd name="T22" fmla="*/ 263 w 263"/>
                  <a:gd name="T23" fmla="*/ 91 h 148"/>
                  <a:gd name="T24" fmla="*/ 263 w 263"/>
                  <a:gd name="T25" fmla="*/ 0 h 148"/>
                  <a:gd name="T26" fmla="*/ 0 w 263"/>
                  <a:gd name="T27" fmla="*/ 0 h 148"/>
                  <a:gd name="T28" fmla="*/ 0 w 263"/>
                  <a:gd name="T29" fmla="*/ 36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3" h="148">
                    <a:moveTo>
                      <a:pt x="0" y="36"/>
                    </a:moveTo>
                    <a:cubicBezTo>
                      <a:pt x="216" y="36"/>
                      <a:pt x="216" y="36"/>
                      <a:pt x="216" y="36"/>
                    </a:cubicBezTo>
                    <a:cubicBezTo>
                      <a:pt x="216" y="57"/>
                      <a:pt x="216" y="57"/>
                      <a:pt x="216" y="5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122"/>
                      <a:pt x="0" y="122"/>
                      <a:pt x="0" y="122"/>
                    </a:cubicBezTo>
                    <a:cubicBezTo>
                      <a:pt x="0" y="131"/>
                      <a:pt x="3" y="138"/>
                      <a:pt x="7" y="142"/>
                    </a:cubicBezTo>
                    <a:cubicBezTo>
                      <a:pt x="12" y="146"/>
                      <a:pt x="19" y="148"/>
                      <a:pt x="28" y="148"/>
                    </a:cubicBezTo>
                    <a:cubicBezTo>
                      <a:pt x="263" y="148"/>
                      <a:pt x="263" y="148"/>
                      <a:pt x="263" y="148"/>
                    </a:cubicBezTo>
                    <a:cubicBezTo>
                      <a:pt x="263" y="113"/>
                      <a:pt x="263" y="113"/>
                      <a:pt x="263" y="113"/>
                    </a:cubicBezTo>
                    <a:cubicBezTo>
                      <a:pt x="49" y="113"/>
                      <a:pt x="49" y="113"/>
                      <a:pt x="49" y="113"/>
                    </a:cubicBezTo>
                    <a:cubicBezTo>
                      <a:pt x="49" y="91"/>
                      <a:pt x="49" y="91"/>
                      <a:pt x="49" y="91"/>
                    </a:cubicBezTo>
                    <a:cubicBezTo>
                      <a:pt x="263" y="91"/>
                      <a:pt x="263" y="91"/>
                      <a:pt x="263" y="91"/>
                    </a:cubicBezTo>
                    <a:cubicBezTo>
                      <a:pt x="263" y="0"/>
                      <a:pt x="263" y="0"/>
                      <a:pt x="26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7" name="Freeform 8">
                <a:extLst>
                  <a:ext uri="{FF2B5EF4-FFF2-40B4-BE49-F238E27FC236}">
                    <a16:creationId xmlns:a16="http://schemas.microsoft.com/office/drawing/2014/main" id="{D7DA6706-651D-4E93-AC46-9C61650BA8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866" y="5282404"/>
                <a:ext cx="244269" cy="420685"/>
              </a:xfrm>
              <a:custGeom>
                <a:avLst/>
                <a:gdLst>
                  <a:gd name="T0" fmla="*/ 36 w 72"/>
                  <a:gd name="T1" fmla="*/ 0 h 124"/>
                  <a:gd name="T2" fmla="*/ 0 w 72"/>
                  <a:gd name="T3" fmla="*/ 0 h 124"/>
                  <a:gd name="T4" fmla="*/ 0 w 72"/>
                  <a:gd name="T5" fmla="*/ 124 h 124"/>
                  <a:gd name="T6" fmla="*/ 36 w 72"/>
                  <a:gd name="T7" fmla="*/ 124 h 124"/>
                  <a:gd name="T8" fmla="*/ 36 w 72"/>
                  <a:gd name="T9" fmla="*/ 65 h 124"/>
                  <a:gd name="T10" fmla="*/ 72 w 72"/>
                  <a:gd name="T11" fmla="*/ 65 h 124"/>
                  <a:gd name="T12" fmla="*/ 72 w 72"/>
                  <a:gd name="T13" fmla="*/ 37 h 124"/>
                  <a:gd name="T14" fmla="*/ 36 w 72"/>
                  <a:gd name="T15" fmla="*/ 37 h 124"/>
                  <a:gd name="T16" fmla="*/ 36 w 72"/>
                  <a:gd name="T17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124">
                    <a:moveTo>
                      <a:pt x="36" y="0"/>
                    </a:moveTo>
                    <a:lnTo>
                      <a:pt x="0" y="0"/>
                    </a:lnTo>
                    <a:lnTo>
                      <a:pt x="0" y="124"/>
                    </a:lnTo>
                    <a:lnTo>
                      <a:pt x="36" y="124"/>
                    </a:lnTo>
                    <a:lnTo>
                      <a:pt x="36" y="65"/>
                    </a:lnTo>
                    <a:lnTo>
                      <a:pt x="72" y="65"/>
                    </a:lnTo>
                    <a:lnTo>
                      <a:pt x="72" y="37"/>
                    </a:lnTo>
                    <a:lnTo>
                      <a:pt x="36" y="37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8" name="Freeform 9">
                <a:extLst>
                  <a:ext uri="{FF2B5EF4-FFF2-40B4-BE49-F238E27FC236}">
                    <a16:creationId xmlns:a16="http://schemas.microsoft.com/office/drawing/2014/main" id="{0A30703C-D06F-441A-8A73-BBA4B397E6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5941" y="5740408"/>
                <a:ext cx="709060" cy="318907"/>
              </a:xfrm>
              <a:custGeom>
                <a:avLst/>
                <a:gdLst>
                  <a:gd name="T0" fmla="*/ 0 w 209"/>
                  <a:gd name="T1" fmla="*/ 28 h 94"/>
                  <a:gd name="T2" fmla="*/ 173 w 209"/>
                  <a:gd name="T3" fmla="*/ 28 h 94"/>
                  <a:gd name="T4" fmla="*/ 173 w 209"/>
                  <a:gd name="T5" fmla="*/ 94 h 94"/>
                  <a:gd name="T6" fmla="*/ 209 w 209"/>
                  <a:gd name="T7" fmla="*/ 94 h 94"/>
                  <a:gd name="T8" fmla="*/ 209 w 209"/>
                  <a:gd name="T9" fmla="*/ 0 h 94"/>
                  <a:gd name="T10" fmla="*/ 0 w 209"/>
                  <a:gd name="T11" fmla="*/ 0 h 94"/>
                  <a:gd name="T12" fmla="*/ 0 w 209"/>
                  <a:gd name="T13" fmla="*/ 28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9" h="94">
                    <a:moveTo>
                      <a:pt x="0" y="28"/>
                    </a:moveTo>
                    <a:lnTo>
                      <a:pt x="173" y="28"/>
                    </a:lnTo>
                    <a:lnTo>
                      <a:pt x="173" y="94"/>
                    </a:lnTo>
                    <a:lnTo>
                      <a:pt x="209" y="94"/>
                    </a:lnTo>
                    <a:lnTo>
                      <a:pt x="209" y="0"/>
                    </a:lnTo>
                    <a:lnTo>
                      <a:pt x="0" y="0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9" name="Freeform 10">
                <a:extLst>
                  <a:ext uri="{FF2B5EF4-FFF2-40B4-BE49-F238E27FC236}">
                    <a16:creationId xmlns:a16="http://schemas.microsoft.com/office/drawing/2014/main" id="{D965B6FB-2C1E-43E9-9772-64DBCC6C85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97555" y="5238300"/>
                <a:ext cx="590318" cy="447826"/>
              </a:xfrm>
              <a:custGeom>
                <a:avLst/>
                <a:gdLst>
                  <a:gd name="T0" fmla="*/ 24 w 226"/>
                  <a:gd name="T1" fmla="*/ 99 h 171"/>
                  <a:gd name="T2" fmla="*/ 52 w 226"/>
                  <a:gd name="T3" fmla="*/ 152 h 171"/>
                  <a:gd name="T4" fmla="*/ 115 w 226"/>
                  <a:gd name="T5" fmla="*/ 171 h 171"/>
                  <a:gd name="T6" fmla="*/ 177 w 226"/>
                  <a:gd name="T7" fmla="*/ 152 h 171"/>
                  <a:gd name="T8" fmla="*/ 205 w 226"/>
                  <a:gd name="T9" fmla="*/ 99 h 171"/>
                  <a:gd name="T10" fmla="*/ 200 w 226"/>
                  <a:gd name="T11" fmla="*/ 80 h 171"/>
                  <a:gd name="T12" fmla="*/ 189 w 226"/>
                  <a:gd name="T13" fmla="*/ 64 h 171"/>
                  <a:gd name="T14" fmla="*/ 226 w 226"/>
                  <a:gd name="T15" fmla="*/ 64 h 171"/>
                  <a:gd name="T16" fmla="*/ 226 w 226"/>
                  <a:gd name="T17" fmla="*/ 29 h 171"/>
                  <a:gd name="T18" fmla="*/ 139 w 226"/>
                  <a:gd name="T19" fmla="*/ 29 h 171"/>
                  <a:gd name="T20" fmla="*/ 139 w 226"/>
                  <a:gd name="T21" fmla="*/ 0 h 171"/>
                  <a:gd name="T22" fmla="*/ 89 w 226"/>
                  <a:gd name="T23" fmla="*/ 0 h 171"/>
                  <a:gd name="T24" fmla="*/ 89 w 226"/>
                  <a:gd name="T25" fmla="*/ 29 h 171"/>
                  <a:gd name="T26" fmla="*/ 0 w 226"/>
                  <a:gd name="T27" fmla="*/ 29 h 171"/>
                  <a:gd name="T28" fmla="*/ 0 w 226"/>
                  <a:gd name="T29" fmla="*/ 64 h 171"/>
                  <a:gd name="T30" fmla="*/ 40 w 226"/>
                  <a:gd name="T31" fmla="*/ 64 h 171"/>
                  <a:gd name="T32" fmla="*/ 28 w 226"/>
                  <a:gd name="T33" fmla="*/ 80 h 171"/>
                  <a:gd name="T34" fmla="*/ 24 w 226"/>
                  <a:gd name="T35" fmla="*/ 99 h 171"/>
                  <a:gd name="T36" fmla="*/ 83 w 226"/>
                  <a:gd name="T37" fmla="*/ 74 h 171"/>
                  <a:gd name="T38" fmla="*/ 114 w 226"/>
                  <a:gd name="T39" fmla="*/ 64 h 171"/>
                  <a:gd name="T40" fmla="*/ 145 w 226"/>
                  <a:gd name="T41" fmla="*/ 74 h 171"/>
                  <a:gd name="T42" fmla="*/ 159 w 226"/>
                  <a:gd name="T43" fmla="*/ 100 h 171"/>
                  <a:gd name="T44" fmla="*/ 145 w 226"/>
                  <a:gd name="T45" fmla="*/ 125 h 171"/>
                  <a:gd name="T46" fmla="*/ 114 w 226"/>
                  <a:gd name="T47" fmla="*/ 136 h 171"/>
                  <a:gd name="T48" fmla="*/ 83 w 226"/>
                  <a:gd name="T49" fmla="*/ 125 h 171"/>
                  <a:gd name="T50" fmla="*/ 70 w 226"/>
                  <a:gd name="T51" fmla="*/ 100 h 171"/>
                  <a:gd name="T52" fmla="*/ 83 w 226"/>
                  <a:gd name="T53" fmla="*/ 74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6" h="171">
                    <a:moveTo>
                      <a:pt x="24" y="99"/>
                    </a:moveTo>
                    <a:cubicBezTo>
                      <a:pt x="24" y="120"/>
                      <a:pt x="34" y="138"/>
                      <a:pt x="52" y="152"/>
                    </a:cubicBezTo>
                    <a:cubicBezTo>
                      <a:pt x="70" y="165"/>
                      <a:pt x="91" y="171"/>
                      <a:pt x="115" y="171"/>
                    </a:cubicBezTo>
                    <a:cubicBezTo>
                      <a:pt x="140" y="171"/>
                      <a:pt x="160" y="165"/>
                      <a:pt x="177" y="152"/>
                    </a:cubicBezTo>
                    <a:cubicBezTo>
                      <a:pt x="196" y="138"/>
                      <a:pt x="205" y="120"/>
                      <a:pt x="205" y="99"/>
                    </a:cubicBezTo>
                    <a:cubicBezTo>
                      <a:pt x="205" y="92"/>
                      <a:pt x="203" y="86"/>
                      <a:pt x="200" y="80"/>
                    </a:cubicBezTo>
                    <a:cubicBezTo>
                      <a:pt x="198" y="74"/>
                      <a:pt x="194" y="69"/>
                      <a:pt x="189" y="64"/>
                    </a:cubicBezTo>
                    <a:cubicBezTo>
                      <a:pt x="226" y="64"/>
                      <a:pt x="226" y="64"/>
                      <a:pt x="226" y="64"/>
                    </a:cubicBezTo>
                    <a:cubicBezTo>
                      <a:pt x="226" y="29"/>
                      <a:pt x="226" y="29"/>
                      <a:pt x="226" y="29"/>
                    </a:cubicBezTo>
                    <a:cubicBezTo>
                      <a:pt x="139" y="29"/>
                      <a:pt x="139" y="29"/>
                      <a:pt x="139" y="29"/>
                    </a:cubicBezTo>
                    <a:cubicBezTo>
                      <a:pt x="139" y="0"/>
                      <a:pt x="139" y="0"/>
                      <a:pt x="13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29"/>
                      <a:pt x="89" y="29"/>
                      <a:pt x="89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40" y="64"/>
                      <a:pt x="40" y="64"/>
                      <a:pt x="40" y="64"/>
                    </a:cubicBezTo>
                    <a:cubicBezTo>
                      <a:pt x="35" y="69"/>
                      <a:pt x="31" y="74"/>
                      <a:pt x="28" y="80"/>
                    </a:cubicBezTo>
                    <a:cubicBezTo>
                      <a:pt x="26" y="86"/>
                      <a:pt x="24" y="92"/>
                      <a:pt x="24" y="99"/>
                    </a:cubicBezTo>
                    <a:close/>
                    <a:moveTo>
                      <a:pt x="83" y="74"/>
                    </a:moveTo>
                    <a:cubicBezTo>
                      <a:pt x="92" y="67"/>
                      <a:pt x="103" y="64"/>
                      <a:pt x="114" y="64"/>
                    </a:cubicBezTo>
                    <a:cubicBezTo>
                      <a:pt x="126" y="64"/>
                      <a:pt x="136" y="67"/>
                      <a:pt x="145" y="74"/>
                    </a:cubicBezTo>
                    <a:cubicBezTo>
                      <a:pt x="154" y="81"/>
                      <a:pt x="159" y="90"/>
                      <a:pt x="159" y="100"/>
                    </a:cubicBezTo>
                    <a:cubicBezTo>
                      <a:pt x="159" y="110"/>
                      <a:pt x="154" y="118"/>
                      <a:pt x="145" y="125"/>
                    </a:cubicBezTo>
                    <a:cubicBezTo>
                      <a:pt x="136" y="133"/>
                      <a:pt x="126" y="136"/>
                      <a:pt x="114" y="136"/>
                    </a:cubicBezTo>
                    <a:cubicBezTo>
                      <a:pt x="103" y="136"/>
                      <a:pt x="92" y="133"/>
                      <a:pt x="83" y="125"/>
                    </a:cubicBezTo>
                    <a:cubicBezTo>
                      <a:pt x="75" y="118"/>
                      <a:pt x="70" y="110"/>
                      <a:pt x="70" y="100"/>
                    </a:cubicBezTo>
                    <a:cubicBezTo>
                      <a:pt x="70" y="90"/>
                      <a:pt x="75" y="81"/>
                      <a:pt x="83" y="7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0" name="Freeform 11">
                <a:extLst>
                  <a:ext uri="{FF2B5EF4-FFF2-40B4-BE49-F238E27FC236}">
                    <a16:creationId xmlns:a16="http://schemas.microsoft.com/office/drawing/2014/main" id="{0498EC65-DDE9-4D0B-A6B9-B07DC67296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0261" y="5282405"/>
                <a:ext cx="329084" cy="776910"/>
              </a:xfrm>
              <a:custGeom>
                <a:avLst/>
                <a:gdLst>
                  <a:gd name="T0" fmla="*/ 63 w 97"/>
                  <a:gd name="T1" fmla="*/ 74 h 229"/>
                  <a:gd name="T2" fmla="*/ 33 w 97"/>
                  <a:gd name="T3" fmla="*/ 74 h 229"/>
                  <a:gd name="T4" fmla="*/ 33 w 97"/>
                  <a:gd name="T5" fmla="*/ 0 h 229"/>
                  <a:gd name="T6" fmla="*/ 0 w 97"/>
                  <a:gd name="T7" fmla="*/ 0 h 229"/>
                  <a:gd name="T8" fmla="*/ 0 w 97"/>
                  <a:gd name="T9" fmla="*/ 229 h 229"/>
                  <a:gd name="T10" fmla="*/ 33 w 97"/>
                  <a:gd name="T11" fmla="*/ 229 h 229"/>
                  <a:gd name="T12" fmla="*/ 33 w 97"/>
                  <a:gd name="T13" fmla="*/ 102 h 229"/>
                  <a:gd name="T14" fmla="*/ 63 w 97"/>
                  <a:gd name="T15" fmla="*/ 102 h 229"/>
                  <a:gd name="T16" fmla="*/ 63 w 97"/>
                  <a:gd name="T17" fmla="*/ 229 h 229"/>
                  <a:gd name="T18" fmla="*/ 97 w 97"/>
                  <a:gd name="T19" fmla="*/ 229 h 229"/>
                  <a:gd name="T20" fmla="*/ 97 w 97"/>
                  <a:gd name="T21" fmla="*/ 0 h 229"/>
                  <a:gd name="T22" fmla="*/ 63 w 97"/>
                  <a:gd name="T23" fmla="*/ 0 h 229"/>
                  <a:gd name="T24" fmla="*/ 63 w 97"/>
                  <a:gd name="T25" fmla="*/ 74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7" h="229">
                    <a:moveTo>
                      <a:pt x="63" y="74"/>
                    </a:moveTo>
                    <a:lnTo>
                      <a:pt x="33" y="74"/>
                    </a:lnTo>
                    <a:lnTo>
                      <a:pt x="33" y="0"/>
                    </a:lnTo>
                    <a:lnTo>
                      <a:pt x="0" y="0"/>
                    </a:lnTo>
                    <a:lnTo>
                      <a:pt x="0" y="229"/>
                    </a:lnTo>
                    <a:lnTo>
                      <a:pt x="33" y="229"/>
                    </a:lnTo>
                    <a:lnTo>
                      <a:pt x="33" y="102"/>
                    </a:lnTo>
                    <a:lnTo>
                      <a:pt x="63" y="102"/>
                    </a:lnTo>
                    <a:lnTo>
                      <a:pt x="63" y="229"/>
                    </a:lnTo>
                    <a:lnTo>
                      <a:pt x="97" y="229"/>
                    </a:lnTo>
                    <a:lnTo>
                      <a:pt x="97" y="0"/>
                    </a:lnTo>
                    <a:lnTo>
                      <a:pt x="63" y="0"/>
                    </a:lnTo>
                    <a:lnTo>
                      <a:pt x="63" y="7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1" name="Freeform 12">
                <a:extLst>
                  <a:ext uri="{FF2B5EF4-FFF2-40B4-BE49-F238E27FC236}">
                    <a16:creationId xmlns:a16="http://schemas.microsoft.com/office/drawing/2014/main" id="{FECA8C8F-C0E8-49A6-AE25-6FC79AE629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863" y="5282404"/>
                <a:ext cx="386760" cy="576746"/>
              </a:xfrm>
              <a:custGeom>
                <a:avLst/>
                <a:gdLst>
                  <a:gd name="T0" fmla="*/ 46 w 148"/>
                  <a:gd name="T1" fmla="*/ 36 h 219"/>
                  <a:gd name="T2" fmla="*/ 141 w 148"/>
                  <a:gd name="T3" fmla="*/ 36 h 219"/>
                  <a:gd name="T4" fmla="*/ 141 w 148"/>
                  <a:gd name="T5" fmla="*/ 0 h 219"/>
                  <a:gd name="T6" fmla="*/ 0 w 148"/>
                  <a:gd name="T7" fmla="*/ 0 h 219"/>
                  <a:gd name="T8" fmla="*/ 0 w 148"/>
                  <a:gd name="T9" fmla="*/ 196 h 219"/>
                  <a:gd name="T10" fmla="*/ 9 w 148"/>
                  <a:gd name="T11" fmla="*/ 215 h 219"/>
                  <a:gd name="T12" fmla="*/ 29 w 148"/>
                  <a:gd name="T13" fmla="*/ 219 h 219"/>
                  <a:gd name="T14" fmla="*/ 148 w 148"/>
                  <a:gd name="T15" fmla="*/ 219 h 219"/>
                  <a:gd name="T16" fmla="*/ 148 w 148"/>
                  <a:gd name="T17" fmla="*/ 182 h 219"/>
                  <a:gd name="T18" fmla="*/ 46 w 148"/>
                  <a:gd name="T19" fmla="*/ 182 h 219"/>
                  <a:gd name="T20" fmla="*/ 46 w 148"/>
                  <a:gd name="T21" fmla="*/ 36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8" h="219">
                    <a:moveTo>
                      <a:pt x="46" y="36"/>
                    </a:moveTo>
                    <a:cubicBezTo>
                      <a:pt x="141" y="36"/>
                      <a:pt x="141" y="36"/>
                      <a:pt x="141" y="36"/>
                    </a:cubicBezTo>
                    <a:cubicBezTo>
                      <a:pt x="141" y="0"/>
                      <a:pt x="141" y="0"/>
                      <a:pt x="14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0" y="205"/>
                      <a:pt x="3" y="211"/>
                      <a:pt x="9" y="215"/>
                    </a:cubicBezTo>
                    <a:cubicBezTo>
                      <a:pt x="13" y="217"/>
                      <a:pt x="20" y="219"/>
                      <a:pt x="29" y="219"/>
                    </a:cubicBezTo>
                    <a:cubicBezTo>
                      <a:pt x="148" y="219"/>
                      <a:pt x="148" y="219"/>
                      <a:pt x="148" y="219"/>
                    </a:cubicBezTo>
                    <a:cubicBezTo>
                      <a:pt x="148" y="182"/>
                      <a:pt x="148" y="182"/>
                      <a:pt x="148" y="182"/>
                    </a:cubicBezTo>
                    <a:cubicBezTo>
                      <a:pt x="46" y="182"/>
                      <a:pt x="46" y="182"/>
                      <a:pt x="46" y="182"/>
                    </a:cubicBezTo>
                    <a:lnTo>
                      <a:pt x="46" y="3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2" name="Freeform 13">
                <a:extLst>
                  <a:ext uri="{FF2B5EF4-FFF2-40B4-BE49-F238E27FC236}">
                    <a16:creationId xmlns:a16="http://schemas.microsoft.com/office/drawing/2014/main" id="{1511C074-712F-4197-8F1D-BC7FCF079E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1773" y="5282404"/>
                <a:ext cx="668348" cy="559783"/>
              </a:xfrm>
              <a:custGeom>
                <a:avLst/>
                <a:gdLst>
                  <a:gd name="T0" fmla="*/ 162 w 197"/>
                  <a:gd name="T1" fmla="*/ 165 h 165"/>
                  <a:gd name="T2" fmla="*/ 197 w 197"/>
                  <a:gd name="T3" fmla="*/ 165 h 165"/>
                  <a:gd name="T4" fmla="*/ 197 w 197"/>
                  <a:gd name="T5" fmla="*/ 0 h 165"/>
                  <a:gd name="T6" fmla="*/ 0 w 197"/>
                  <a:gd name="T7" fmla="*/ 0 h 165"/>
                  <a:gd name="T8" fmla="*/ 0 w 197"/>
                  <a:gd name="T9" fmla="*/ 28 h 165"/>
                  <a:gd name="T10" fmla="*/ 162 w 197"/>
                  <a:gd name="T11" fmla="*/ 28 h 165"/>
                  <a:gd name="T12" fmla="*/ 162 w 197"/>
                  <a:gd name="T13" fmla="*/ 16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7" h="165">
                    <a:moveTo>
                      <a:pt x="162" y="165"/>
                    </a:moveTo>
                    <a:lnTo>
                      <a:pt x="197" y="165"/>
                    </a:lnTo>
                    <a:lnTo>
                      <a:pt x="197" y="0"/>
                    </a:lnTo>
                    <a:lnTo>
                      <a:pt x="0" y="0"/>
                    </a:lnTo>
                    <a:lnTo>
                      <a:pt x="0" y="28"/>
                    </a:lnTo>
                    <a:lnTo>
                      <a:pt x="162" y="28"/>
                    </a:lnTo>
                    <a:lnTo>
                      <a:pt x="162" y="16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3" name="Freeform 14">
                <a:extLst>
                  <a:ext uri="{FF2B5EF4-FFF2-40B4-BE49-F238E27FC236}">
                    <a16:creationId xmlns:a16="http://schemas.microsoft.com/office/drawing/2014/main" id="{8335F339-6448-40B6-8926-8A9423DBEE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4098" y="5604703"/>
                <a:ext cx="797268" cy="413900"/>
              </a:xfrm>
              <a:custGeom>
                <a:avLst/>
                <a:gdLst>
                  <a:gd name="T0" fmla="*/ 144 w 235"/>
                  <a:gd name="T1" fmla="*/ 94 h 122"/>
                  <a:gd name="T2" fmla="*/ 144 w 235"/>
                  <a:gd name="T3" fmla="*/ 0 h 122"/>
                  <a:gd name="T4" fmla="*/ 108 w 235"/>
                  <a:gd name="T5" fmla="*/ 0 h 122"/>
                  <a:gd name="T6" fmla="*/ 108 w 235"/>
                  <a:gd name="T7" fmla="*/ 94 h 122"/>
                  <a:gd name="T8" fmla="*/ 78 w 235"/>
                  <a:gd name="T9" fmla="*/ 94 h 122"/>
                  <a:gd name="T10" fmla="*/ 78 w 235"/>
                  <a:gd name="T11" fmla="*/ 0 h 122"/>
                  <a:gd name="T12" fmla="*/ 43 w 235"/>
                  <a:gd name="T13" fmla="*/ 0 h 122"/>
                  <a:gd name="T14" fmla="*/ 43 w 235"/>
                  <a:gd name="T15" fmla="*/ 94 h 122"/>
                  <a:gd name="T16" fmla="*/ 0 w 235"/>
                  <a:gd name="T17" fmla="*/ 94 h 122"/>
                  <a:gd name="T18" fmla="*/ 0 w 235"/>
                  <a:gd name="T19" fmla="*/ 122 h 122"/>
                  <a:gd name="T20" fmla="*/ 235 w 235"/>
                  <a:gd name="T21" fmla="*/ 122 h 122"/>
                  <a:gd name="T22" fmla="*/ 235 w 235"/>
                  <a:gd name="T23" fmla="*/ 94 h 122"/>
                  <a:gd name="T24" fmla="*/ 144 w 235"/>
                  <a:gd name="T25" fmla="*/ 94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5" h="122">
                    <a:moveTo>
                      <a:pt x="144" y="94"/>
                    </a:moveTo>
                    <a:lnTo>
                      <a:pt x="144" y="0"/>
                    </a:lnTo>
                    <a:lnTo>
                      <a:pt x="108" y="0"/>
                    </a:lnTo>
                    <a:lnTo>
                      <a:pt x="108" y="94"/>
                    </a:lnTo>
                    <a:lnTo>
                      <a:pt x="78" y="94"/>
                    </a:lnTo>
                    <a:lnTo>
                      <a:pt x="78" y="0"/>
                    </a:lnTo>
                    <a:lnTo>
                      <a:pt x="43" y="0"/>
                    </a:lnTo>
                    <a:lnTo>
                      <a:pt x="43" y="94"/>
                    </a:lnTo>
                    <a:lnTo>
                      <a:pt x="0" y="94"/>
                    </a:lnTo>
                    <a:lnTo>
                      <a:pt x="0" y="122"/>
                    </a:lnTo>
                    <a:lnTo>
                      <a:pt x="235" y="122"/>
                    </a:lnTo>
                    <a:lnTo>
                      <a:pt x="235" y="94"/>
                    </a:lnTo>
                    <a:lnTo>
                      <a:pt x="144" y="9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4" name="Freeform 15">
                <a:extLst>
                  <a:ext uri="{FF2B5EF4-FFF2-40B4-BE49-F238E27FC236}">
                    <a16:creationId xmlns:a16="http://schemas.microsoft.com/office/drawing/2014/main" id="{3A7BB42D-3DA6-4012-A9EC-8A4223D669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57261" y="5275618"/>
                <a:ext cx="810838" cy="240876"/>
              </a:xfrm>
              <a:custGeom>
                <a:avLst/>
                <a:gdLst>
                  <a:gd name="T0" fmla="*/ 86 w 310"/>
                  <a:gd name="T1" fmla="*/ 81 h 92"/>
                  <a:gd name="T2" fmla="*/ 155 w 310"/>
                  <a:gd name="T3" fmla="*/ 45 h 92"/>
                  <a:gd name="T4" fmla="*/ 224 w 310"/>
                  <a:gd name="T5" fmla="*/ 81 h 92"/>
                  <a:gd name="T6" fmla="*/ 302 w 310"/>
                  <a:gd name="T7" fmla="*/ 92 h 92"/>
                  <a:gd name="T8" fmla="*/ 310 w 310"/>
                  <a:gd name="T9" fmla="*/ 55 h 92"/>
                  <a:gd name="T10" fmla="*/ 310 w 310"/>
                  <a:gd name="T11" fmla="*/ 55 h 92"/>
                  <a:gd name="T12" fmla="*/ 222 w 310"/>
                  <a:gd name="T13" fmla="*/ 39 h 92"/>
                  <a:gd name="T14" fmla="*/ 179 w 310"/>
                  <a:gd name="T15" fmla="*/ 0 h 92"/>
                  <a:gd name="T16" fmla="*/ 131 w 310"/>
                  <a:gd name="T17" fmla="*/ 0 h 92"/>
                  <a:gd name="T18" fmla="*/ 87 w 310"/>
                  <a:gd name="T19" fmla="*/ 39 h 92"/>
                  <a:gd name="T20" fmla="*/ 0 w 310"/>
                  <a:gd name="T21" fmla="*/ 56 h 92"/>
                  <a:gd name="T22" fmla="*/ 0 w 310"/>
                  <a:gd name="T23" fmla="*/ 56 h 92"/>
                  <a:gd name="T24" fmla="*/ 8 w 310"/>
                  <a:gd name="T25" fmla="*/ 92 h 92"/>
                  <a:gd name="T26" fmla="*/ 86 w 310"/>
                  <a:gd name="T27" fmla="*/ 81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0" h="92">
                    <a:moveTo>
                      <a:pt x="86" y="81"/>
                    </a:moveTo>
                    <a:cubicBezTo>
                      <a:pt x="118" y="73"/>
                      <a:pt x="141" y="61"/>
                      <a:pt x="155" y="45"/>
                    </a:cubicBezTo>
                    <a:cubicBezTo>
                      <a:pt x="168" y="61"/>
                      <a:pt x="191" y="73"/>
                      <a:pt x="224" y="81"/>
                    </a:cubicBezTo>
                    <a:cubicBezTo>
                      <a:pt x="247" y="86"/>
                      <a:pt x="273" y="91"/>
                      <a:pt x="302" y="92"/>
                    </a:cubicBezTo>
                    <a:cubicBezTo>
                      <a:pt x="310" y="55"/>
                      <a:pt x="310" y="55"/>
                      <a:pt x="310" y="55"/>
                    </a:cubicBezTo>
                    <a:cubicBezTo>
                      <a:pt x="310" y="55"/>
                      <a:pt x="310" y="55"/>
                      <a:pt x="310" y="55"/>
                    </a:cubicBezTo>
                    <a:cubicBezTo>
                      <a:pt x="270" y="54"/>
                      <a:pt x="243" y="47"/>
                      <a:pt x="222" y="39"/>
                    </a:cubicBezTo>
                    <a:cubicBezTo>
                      <a:pt x="197" y="29"/>
                      <a:pt x="179" y="14"/>
                      <a:pt x="179" y="0"/>
                    </a:cubicBezTo>
                    <a:cubicBezTo>
                      <a:pt x="131" y="0"/>
                      <a:pt x="131" y="0"/>
                      <a:pt x="131" y="0"/>
                    </a:cubicBezTo>
                    <a:cubicBezTo>
                      <a:pt x="131" y="12"/>
                      <a:pt x="113" y="29"/>
                      <a:pt x="87" y="39"/>
                    </a:cubicBezTo>
                    <a:cubicBezTo>
                      <a:pt x="67" y="47"/>
                      <a:pt x="40" y="54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8" y="92"/>
                      <a:pt x="8" y="92"/>
                      <a:pt x="8" y="92"/>
                    </a:cubicBezTo>
                    <a:cubicBezTo>
                      <a:pt x="36" y="92"/>
                      <a:pt x="62" y="87"/>
                      <a:pt x="86" y="8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id="{9D82E740-8C23-4E5E-A459-FB39B1AA4B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1251" y="5285796"/>
                <a:ext cx="614066" cy="329084"/>
              </a:xfrm>
              <a:custGeom>
                <a:avLst/>
                <a:gdLst>
                  <a:gd name="T0" fmla="*/ 119 w 236"/>
                  <a:gd name="T1" fmla="*/ 70 h 126"/>
                  <a:gd name="T2" fmla="*/ 165 w 236"/>
                  <a:gd name="T3" fmla="*/ 108 h 126"/>
                  <a:gd name="T4" fmla="*/ 227 w 236"/>
                  <a:gd name="T5" fmla="*/ 126 h 126"/>
                  <a:gd name="T6" fmla="*/ 236 w 236"/>
                  <a:gd name="T7" fmla="*/ 89 h 126"/>
                  <a:gd name="T8" fmla="*/ 158 w 236"/>
                  <a:gd name="T9" fmla="*/ 51 h 126"/>
                  <a:gd name="T10" fmla="*/ 143 w 236"/>
                  <a:gd name="T11" fmla="*/ 0 h 126"/>
                  <a:gd name="T12" fmla="*/ 93 w 236"/>
                  <a:gd name="T13" fmla="*/ 0 h 126"/>
                  <a:gd name="T14" fmla="*/ 78 w 236"/>
                  <a:gd name="T15" fmla="*/ 52 h 126"/>
                  <a:gd name="T16" fmla="*/ 0 w 236"/>
                  <a:gd name="T17" fmla="*/ 89 h 126"/>
                  <a:gd name="T18" fmla="*/ 0 w 236"/>
                  <a:gd name="T19" fmla="*/ 90 h 126"/>
                  <a:gd name="T20" fmla="*/ 8 w 236"/>
                  <a:gd name="T21" fmla="*/ 126 h 126"/>
                  <a:gd name="T22" fmla="*/ 69 w 236"/>
                  <a:gd name="T23" fmla="*/ 109 h 126"/>
                  <a:gd name="T24" fmla="*/ 119 w 236"/>
                  <a:gd name="T25" fmla="*/ 7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6" h="126">
                    <a:moveTo>
                      <a:pt x="119" y="70"/>
                    </a:moveTo>
                    <a:cubicBezTo>
                      <a:pt x="131" y="86"/>
                      <a:pt x="146" y="99"/>
                      <a:pt x="165" y="108"/>
                    </a:cubicBezTo>
                    <a:cubicBezTo>
                      <a:pt x="180" y="116"/>
                      <a:pt x="209" y="124"/>
                      <a:pt x="227" y="126"/>
                    </a:cubicBezTo>
                    <a:cubicBezTo>
                      <a:pt x="236" y="89"/>
                      <a:pt x="236" y="89"/>
                      <a:pt x="236" y="89"/>
                    </a:cubicBezTo>
                    <a:cubicBezTo>
                      <a:pt x="205" y="85"/>
                      <a:pt x="172" y="69"/>
                      <a:pt x="158" y="51"/>
                    </a:cubicBezTo>
                    <a:cubicBezTo>
                      <a:pt x="148" y="37"/>
                      <a:pt x="143" y="22"/>
                      <a:pt x="143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3" y="22"/>
                      <a:pt x="88" y="38"/>
                      <a:pt x="78" y="52"/>
                    </a:cubicBezTo>
                    <a:cubicBezTo>
                      <a:pt x="64" y="69"/>
                      <a:pt x="31" y="86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8" y="126"/>
                      <a:pt x="8" y="126"/>
                      <a:pt x="8" y="126"/>
                    </a:cubicBezTo>
                    <a:cubicBezTo>
                      <a:pt x="25" y="124"/>
                      <a:pt x="53" y="116"/>
                      <a:pt x="69" y="109"/>
                    </a:cubicBezTo>
                    <a:cubicBezTo>
                      <a:pt x="90" y="99"/>
                      <a:pt x="107" y="86"/>
                      <a:pt x="119" y="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A4A47367-3570-4B45-ADC9-5B0826835FBD}"/>
              </a:ext>
            </a:extLst>
          </p:cNvPr>
          <p:cNvSpPr txBox="1"/>
          <p:nvPr/>
        </p:nvSpPr>
        <p:spPr>
          <a:xfrm>
            <a:off x="619125" y="49510"/>
            <a:ext cx="6362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4. </a:t>
            </a:r>
            <a:r>
              <a:rPr lang="ko-KR" altLang="en-US" sz="2400" b="1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강의 시간표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1CFD5537-058D-4382-A762-E0B1389461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3771" y="1180587"/>
            <a:ext cx="7344458" cy="52860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FE2E1F-609A-4131-A341-69E870D3723E}"/>
              </a:ext>
            </a:extLst>
          </p:cNvPr>
          <p:cNvSpPr txBox="1"/>
          <p:nvPr/>
        </p:nvSpPr>
        <p:spPr>
          <a:xfrm>
            <a:off x="2425567" y="731520"/>
            <a:ext cx="733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중소기업대학원 홈페이지 하단 </a:t>
            </a:r>
            <a:r>
              <a:rPr lang="en-US" altLang="ko-KR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“</a:t>
            </a:r>
            <a:r>
              <a:rPr lang="ko-KR" altLang="en-US" dirty="0" err="1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개설강좌조회</a:t>
            </a:r>
            <a:r>
              <a:rPr lang="en-US" altLang="ko-KR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”</a:t>
            </a:r>
            <a:endParaRPr lang="ko-KR" altLang="en-US" dirty="0"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58244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B65E9649-EA9B-4B1E-B21F-4913F5D2BD81}"/>
              </a:ext>
            </a:extLst>
          </p:cNvPr>
          <p:cNvSpPr/>
          <p:nvPr/>
        </p:nvSpPr>
        <p:spPr>
          <a:xfrm>
            <a:off x="334963" y="549275"/>
            <a:ext cx="11522075" cy="5940425"/>
          </a:xfrm>
          <a:prstGeom prst="roundRect">
            <a:avLst>
              <a:gd name="adj" fmla="val 74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598342E-E1F6-4CEA-860F-7018FE2CA0D1}"/>
              </a:ext>
            </a:extLst>
          </p:cNvPr>
          <p:cNvGrpSpPr/>
          <p:nvPr/>
        </p:nvGrpSpPr>
        <p:grpSpPr>
          <a:xfrm>
            <a:off x="10095600" y="6171470"/>
            <a:ext cx="1496325" cy="318230"/>
            <a:chOff x="884925" y="769291"/>
            <a:chExt cx="3091926" cy="657574"/>
          </a:xfrm>
        </p:grpSpPr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4D1A9377-B4F2-46E4-B18F-0E6460FC75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76" b="36849" l="25879" r="76074">
                          <a14:foregroundMark x1="27051" y1="14974" x2="28809" y2="23958"/>
                          <a14:foregroundMark x1="39063" y1="18880" x2="41309" y2="25521"/>
                          <a14:foregroundMark x1="41309" y1="25521" x2="41211" y2="29688"/>
                          <a14:foregroundMark x1="37109" y1="15885" x2="40039" y2="25130"/>
                          <a14:foregroundMark x1="62500" y1="18490" x2="63184" y2="26953"/>
                          <a14:foregroundMark x1="71094" y1="10026" x2="71875" y2="21224"/>
                          <a14:foregroundMark x1="73828" y1="13021" x2="74219" y2="22526"/>
                          <a14:foregroundMark x1="70117" y1="23047" x2="73633" y2="26042"/>
                          <a14:foregroundMark x1="60840" y1="12370" x2="60840" y2="27474"/>
                          <a14:foregroundMark x1="60840" y1="27474" x2="61816" y2="32292"/>
                          <a14:foregroundMark x1="43457" y1="29167" x2="40625" y2="33203"/>
                          <a14:foregroundMark x1="27441" y1="10286" x2="30273" y2="22005"/>
                          <a14:foregroundMark x1="25879" y1="22005" x2="30566" y2="25521"/>
                          <a14:foregroundMark x1="30566" y1="25521" x2="32324" y2="24609"/>
                          <a14:foregroundMark x1="75586" y1="9635" x2="76074" y2="221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2" r="19394" b="58926"/>
            <a:stretch/>
          </p:blipFill>
          <p:spPr>
            <a:xfrm>
              <a:off x="884925" y="769291"/>
              <a:ext cx="1256502" cy="657574"/>
            </a:xfrm>
            <a:prstGeom prst="rect">
              <a:avLst/>
            </a:prstGeom>
          </p:spPr>
        </p:pic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B7D00E68-5729-4DB2-A587-4BB02674645B}"/>
                </a:ext>
              </a:extLst>
            </p:cNvPr>
            <p:cNvGrpSpPr/>
            <p:nvPr/>
          </p:nvGrpSpPr>
          <p:grpSpPr>
            <a:xfrm>
              <a:off x="2203009" y="876742"/>
              <a:ext cx="1773842" cy="351044"/>
              <a:chOff x="-1084402" y="5238300"/>
              <a:chExt cx="4525768" cy="895652"/>
            </a:xfrm>
          </p:grpSpPr>
          <p:sp>
            <p:nvSpPr>
              <p:cNvPr id="24" name="Freeform 5">
                <a:extLst>
                  <a:ext uri="{FF2B5EF4-FFF2-40B4-BE49-F238E27FC236}">
                    <a16:creationId xmlns:a16="http://schemas.microsoft.com/office/drawing/2014/main" id="{2E246C1E-8913-4627-8401-43A9509D717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084402" y="5570777"/>
                <a:ext cx="868513" cy="563175"/>
              </a:xfrm>
              <a:custGeom>
                <a:avLst/>
                <a:gdLst>
                  <a:gd name="T0" fmla="*/ 0 w 333"/>
                  <a:gd name="T1" fmla="*/ 35 h 214"/>
                  <a:gd name="T2" fmla="*/ 140 w 333"/>
                  <a:gd name="T3" fmla="*/ 35 h 214"/>
                  <a:gd name="T4" fmla="*/ 140 w 333"/>
                  <a:gd name="T5" fmla="*/ 65 h 214"/>
                  <a:gd name="T6" fmla="*/ 49 w 333"/>
                  <a:gd name="T7" fmla="*/ 139 h 214"/>
                  <a:gd name="T8" fmla="*/ 158 w 333"/>
                  <a:gd name="T9" fmla="*/ 214 h 214"/>
                  <a:gd name="T10" fmla="*/ 171 w 333"/>
                  <a:gd name="T11" fmla="*/ 214 h 214"/>
                  <a:gd name="T12" fmla="*/ 280 w 333"/>
                  <a:gd name="T13" fmla="*/ 139 h 214"/>
                  <a:gd name="T14" fmla="*/ 192 w 333"/>
                  <a:gd name="T15" fmla="*/ 66 h 214"/>
                  <a:gd name="T16" fmla="*/ 192 w 333"/>
                  <a:gd name="T17" fmla="*/ 35 h 214"/>
                  <a:gd name="T18" fmla="*/ 333 w 333"/>
                  <a:gd name="T19" fmla="*/ 35 h 214"/>
                  <a:gd name="T20" fmla="*/ 333 w 333"/>
                  <a:gd name="T21" fmla="*/ 0 h 214"/>
                  <a:gd name="T22" fmla="*/ 0 w 333"/>
                  <a:gd name="T23" fmla="*/ 0 h 214"/>
                  <a:gd name="T24" fmla="*/ 0 w 333"/>
                  <a:gd name="T25" fmla="*/ 35 h 214"/>
                  <a:gd name="T26" fmla="*/ 229 w 333"/>
                  <a:gd name="T27" fmla="*/ 139 h 214"/>
                  <a:gd name="T28" fmla="*/ 164 w 333"/>
                  <a:gd name="T29" fmla="*/ 178 h 214"/>
                  <a:gd name="T30" fmla="*/ 100 w 333"/>
                  <a:gd name="T31" fmla="*/ 139 h 214"/>
                  <a:gd name="T32" fmla="*/ 164 w 333"/>
                  <a:gd name="T33" fmla="*/ 100 h 214"/>
                  <a:gd name="T34" fmla="*/ 229 w 333"/>
                  <a:gd name="T35" fmla="*/ 139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33" h="214">
                    <a:moveTo>
                      <a:pt x="0" y="35"/>
                    </a:moveTo>
                    <a:cubicBezTo>
                      <a:pt x="140" y="35"/>
                      <a:pt x="140" y="35"/>
                      <a:pt x="140" y="35"/>
                    </a:cubicBezTo>
                    <a:cubicBezTo>
                      <a:pt x="140" y="65"/>
                      <a:pt x="140" y="65"/>
                      <a:pt x="140" y="65"/>
                    </a:cubicBezTo>
                    <a:cubicBezTo>
                      <a:pt x="91" y="71"/>
                      <a:pt x="49" y="102"/>
                      <a:pt x="49" y="139"/>
                    </a:cubicBezTo>
                    <a:cubicBezTo>
                      <a:pt x="49" y="181"/>
                      <a:pt x="102" y="214"/>
                      <a:pt x="158" y="214"/>
                    </a:cubicBezTo>
                    <a:cubicBezTo>
                      <a:pt x="171" y="214"/>
                      <a:pt x="171" y="214"/>
                      <a:pt x="171" y="214"/>
                    </a:cubicBezTo>
                    <a:cubicBezTo>
                      <a:pt x="227" y="214"/>
                      <a:pt x="280" y="181"/>
                      <a:pt x="280" y="139"/>
                    </a:cubicBezTo>
                    <a:cubicBezTo>
                      <a:pt x="280" y="103"/>
                      <a:pt x="240" y="73"/>
                      <a:pt x="192" y="66"/>
                    </a:cubicBezTo>
                    <a:cubicBezTo>
                      <a:pt x="192" y="35"/>
                      <a:pt x="192" y="35"/>
                      <a:pt x="192" y="35"/>
                    </a:cubicBezTo>
                    <a:cubicBezTo>
                      <a:pt x="333" y="35"/>
                      <a:pt x="333" y="35"/>
                      <a:pt x="333" y="35"/>
                    </a:cubicBezTo>
                    <a:cubicBezTo>
                      <a:pt x="333" y="0"/>
                      <a:pt x="333" y="0"/>
                      <a:pt x="33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5"/>
                    </a:lnTo>
                    <a:close/>
                    <a:moveTo>
                      <a:pt x="229" y="139"/>
                    </a:moveTo>
                    <a:cubicBezTo>
                      <a:pt x="229" y="162"/>
                      <a:pt x="195" y="178"/>
                      <a:pt x="164" y="178"/>
                    </a:cubicBezTo>
                    <a:cubicBezTo>
                      <a:pt x="133" y="178"/>
                      <a:pt x="100" y="162"/>
                      <a:pt x="100" y="139"/>
                    </a:cubicBezTo>
                    <a:cubicBezTo>
                      <a:pt x="100" y="116"/>
                      <a:pt x="133" y="100"/>
                      <a:pt x="164" y="100"/>
                    </a:cubicBezTo>
                    <a:cubicBezTo>
                      <a:pt x="195" y="100"/>
                      <a:pt x="229" y="116"/>
                      <a:pt x="229" y="13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5" name="Rectangle 6">
                <a:extLst>
                  <a:ext uri="{FF2B5EF4-FFF2-40B4-BE49-F238E27FC236}">
                    <a16:creationId xmlns:a16="http://schemas.microsoft.com/office/drawing/2014/main" id="{FE075EF4-D710-4B9C-A201-40CE3C32C0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4060" y="5282404"/>
                <a:ext cx="122135" cy="346048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6" name="Freeform 7">
                <a:extLst>
                  <a:ext uri="{FF2B5EF4-FFF2-40B4-BE49-F238E27FC236}">
                    <a16:creationId xmlns:a16="http://schemas.microsoft.com/office/drawing/2014/main" id="{F4C0AA2F-C0F9-4061-AA09-FDD93F6FF7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9116" y="5665770"/>
                <a:ext cx="685311" cy="390152"/>
              </a:xfrm>
              <a:custGeom>
                <a:avLst/>
                <a:gdLst>
                  <a:gd name="T0" fmla="*/ 0 w 263"/>
                  <a:gd name="T1" fmla="*/ 36 h 148"/>
                  <a:gd name="T2" fmla="*/ 216 w 263"/>
                  <a:gd name="T3" fmla="*/ 36 h 148"/>
                  <a:gd name="T4" fmla="*/ 216 w 263"/>
                  <a:gd name="T5" fmla="*/ 57 h 148"/>
                  <a:gd name="T6" fmla="*/ 0 w 263"/>
                  <a:gd name="T7" fmla="*/ 57 h 148"/>
                  <a:gd name="T8" fmla="*/ 0 w 263"/>
                  <a:gd name="T9" fmla="*/ 122 h 148"/>
                  <a:gd name="T10" fmla="*/ 7 w 263"/>
                  <a:gd name="T11" fmla="*/ 142 h 148"/>
                  <a:gd name="T12" fmla="*/ 28 w 263"/>
                  <a:gd name="T13" fmla="*/ 148 h 148"/>
                  <a:gd name="T14" fmla="*/ 263 w 263"/>
                  <a:gd name="T15" fmla="*/ 148 h 148"/>
                  <a:gd name="T16" fmla="*/ 263 w 263"/>
                  <a:gd name="T17" fmla="*/ 113 h 148"/>
                  <a:gd name="T18" fmla="*/ 49 w 263"/>
                  <a:gd name="T19" fmla="*/ 113 h 148"/>
                  <a:gd name="T20" fmla="*/ 49 w 263"/>
                  <a:gd name="T21" fmla="*/ 91 h 148"/>
                  <a:gd name="T22" fmla="*/ 263 w 263"/>
                  <a:gd name="T23" fmla="*/ 91 h 148"/>
                  <a:gd name="T24" fmla="*/ 263 w 263"/>
                  <a:gd name="T25" fmla="*/ 0 h 148"/>
                  <a:gd name="T26" fmla="*/ 0 w 263"/>
                  <a:gd name="T27" fmla="*/ 0 h 148"/>
                  <a:gd name="T28" fmla="*/ 0 w 263"/>
                  <a:gd name="T29" fmla="*/ 36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3" h="148">
                    <a:moveTo>
                      <a:pt x="0" y="36"/>
                    </a:moveTo>
                    <a:cubicBezTo>
                      <a:pt x="216" y="36"/>
                      <a:pt x="216" y="36"/>
                      <a:pt x="216" y="36"/>
                    </a:cubicBezTo>
                    <a:cubicBezTo>
                      <a:pt x="216" y="57"/>
                      <a:pt x="216" y="57"/>
                      <a:pt x="216" y="5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122"/>
                      <a:pt x="0" y="122"/>
                      <a:pt x="0" y="122"/>
                    </a:cubicBezTo>
                    <a:cubicBezTo>
                      <a:pt x="0" y="131"/>
                      <a:pt x="3" y="138"/>
                      <a:pt x="7" y="142"/>
                    </a:cubicBezTo>
                    <a:cubicBezTo>
                      <a:pt x="12" y="146"/>
                      <a:pt x="19" y="148"/>
                      <a:pt x="28" y="148"/>
                    </a:cubicBezTo>
                    <a:cubicBezTo>
                      <a:pt x="263" y="148"/>
                      <a:pt x="263" y="148"/>
                      <a:pt x="263" y="148"/>
                    </a:cubicBezTo>
                    <a:cubicBezTo>
                      <a:pt x="263" y="113"/>
                      <a:pt x="263" y="113"/>
                      <a:pt x="263" y="113"/>
                    </a:cubicBezTo>
                    <a:cubicBezTo>
                      <a:pt x="49" y="113"/>
                      <a:pt x="49" y="113"/>
                      <a:pt x="49" y="113"/>
                    </a:cubicBezTo>
                    <a:cubicBezTo>
                      <a:pt x="49" y="91"/>
                      <a:pt x="49" y="91"/>
                      <a:pt x="49" y="91"/>
                    </a:cubicBezTo>
                    <a:cubicBezTo>
                      <a:pt x="263" y="91"/>
                      <a:pt x="263" y="91"/>
                      <a:pt x="263" y="91"/>
                    </a:cubicBezTo>
                    <a:cubicBezTo>
                      <a:pt x="263" y="0"/>
                      <a:pt x="263" y="0"/>
                      <a:pt x="26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7" name="Freeform 8">
                <a:extLst>
                  <a:ext uri="{FF2B5EF4-FFF2-40B4-BE49-F238E27FC236}">
                    <a16:creationId xmlns:a16="http://schemas.microsoft.com/office/drawing/2014/main" id="{D7DA6706-651D-4E93-AC46-9C61650BA8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866" y="5282404"/>
                <a:ext cx="244269" cy="420685"/>
              </a:xfrm>
              <a:custGeom>
                <a:avLst/>
                <a:gdLst>
                  <a:gd name="T0" fmla="*/ 36 w 72"/>
                  <a:gd name="T1" fmla="*/ 0 h 124"/>
                  <a:gd name="T2" fmla="*/ 0 w 72"/>
                  <a:gd name="T3" fmla="*/ 0 h 124"/>
                  <a:gd name="T4" fmla="*/ 0 w 72"/>
                  <a:gd name="T5" fmla="*/ 124 h 124"/>
                  <a:gd name="T6" fmla="*/ 36 w 72"/>
                  <a:gd name="T7" fmla="*/ 124 h 124"/>
                  <a:gd name="T8" fmla="*/ 36 w 72"/>
                  <a:gd name="T9" fmla="*/ 65 h 124"/>
                  <a:gd name="T10" fmla="*/ 72 w 72"/>
                  <a:gd name="T11" fmla="*/ 65 h 124"/>
                  <a:gd name="T12" fmla="*/ 72 w 72"/>
                  <a:gd name="T13" fmla="*/ 37 h 124"/>
                  <a:gd name="T14" fmla="*/ 36 w 72"/>
                  <a:gd name="T15" fmla="*/ 37 h 124"/>
                  <a:gd name="T16" fmla="*/ 36 w 72"/>
                  <a:gd name="T17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124">
                    <a:moveTo>
                      <a:pt x="36" y="0"/>
                    </a:moveTo>
                    <a:lnTo>
                      <a:pt x="0" y="0"/>
                    </a:lnTo>
                    <a:lnTo>
                      <a:pt x="0" y="124"/>
                    </a:lnTo>
                    <a:lnTo>
                      <a:pt x="36" y="124"/>
                    </a:lnTo>
                    <a:lnTo>
                      <a:pt x="36" y="65"/>
                    </a:lnTo>
                    <a:lnTo>
                      <a:pt x="72" y="65"/>
                    </a:lnTo>
                    <a:lnTo>
                      <a:pt x="72" y="37"/>
                    </a:lnTo>
                    <a:lnTo>
                      <a:pt x="36" y="37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8" name="Freeform 9">
                <a:extLst>
                  <a:ext uri="{FF2B5EF4-FFF2-40B4-BE49-F238E27FC236}">
                    <a16:creationId xmlns:a16="http://schemas.microsoft.com/office/drawing/2014/main" id="{0A30703C-D06F-441A-8A73-BBA4B397E6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5941" y="5740408"/>
                <a:ext cx="709060" cy="318907"/>
              </a:xfrm>
              <a:custGeom>
                <a:avLst/>
                <a:gdLst>
                  <a:gd name="T0" fmla="*/ 0 w 209"/>
                  <a:gd name="T1" fmla="*/ 28 h 94"/>
                  <a:gd name="T2" fmla="*/ 173 w 209"/>
                  <a:gd name="T3" fmla="*/ 28 h 94"/>
                  <a:gd name="T4" fmla="*/ 173 w 209"/>
                  <a:gd name="T5" fmla="*/ 94 h 94"/>
                  <a:gd name="T6" fmla="*/ 209 w 209"/>
                  <a:gd name="T7" fmla="*/ 94 h 94"/>
                  <a:gd name="T8" fmla="*/ 209 w 209"/>
                  <a:gd name="T9" fmla="*/ 0 h 94"/>
                  <a:gd name="T10" fmla="*/ 0 w 209"/>
                  <a:gd name="T11" fmla="*/ 0 h 94"/>
                  <a:gd name="T12" fmla="*/ 0 w 209"/>
                  <a:gd name="T13" fmla="*/ 28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9" h="94">
                    <a:moveTo>
                      <a:pt x="0" y="28"/>
                    </a:moveTo>
                    <a:lnTo>
                      <a:pt x="173" y="28"/>
                    </a:lnTo>
                    <a:lnTo>
                      <a:pt x="173" y="94"/>
                    </a:lnTo>
                    <a:lnTo>
                      <a:pt x="209" y="94"/>
                    </a:lnTo>
                    <a:lnTo>
                      <a:pt x="209" y="0"/>
                    </a:lnTo>
                    <a:lnTo>
                      <a:pt x="0" y="0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9" name="Freeform 10">
                <a:extLst>
                  <a:ext uri="{FF2B5EF4-FFF2-40B4-BE49-F238E27FC236}">
                    <a16:creationId xmlns:a16="http://schemas.microsoft.com/office/drawing/2014/main" id="{D965B6FB-2C1E-43E9-9772-64DBCC6C85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97555" y="5238300"/>
                <a:ext cx="590318" cy="447826"/>
              </a:xfrm>
              <a:custGeom>
                <a:avLst/>
                <a:gdLst>
                  <a:gd name="T0" fmla="*/ 24 w 226"/>
                  <a:gd name="T1" fmla="*/ 99 h 171"/>
                  <a:gd name="T2" fmla="*/ 52 w 226"/>
                  <a:gd name="T3" fmla="*/ 152 h 171"/>
                  <a:gd name="T4" fmla="*/ 115 w 226"/>
                  <a:gd name="T5" fmla="*/ 171 h 171"/>
                  <a:gd name="T6" fmla="*/ 177 w 226"/>
                  <a:gd name="T7" fmla="*/ 152 h 171"/>
                  <a:gd name="T8" fmla="*/ 205 w 226"/>
                  <a:gd name="T9" fmla="*/ 99 h 171"/>
                  <a:gd name="T10" fmla="*/ 200 w 226"/>
                  <a:gd name="T11" fmla="*/ 80 h 171"/>
                  <a:gd name="T12" fmla="*/ 189 w 226"/>
                  <a:gd name="T13" fmla="*/ 64 h 171"/>
                  <a:gd name="T14" fmla="*/ 226 w 226"/>
                  <a:gd name="T15" fmla="*/ 64 h 171"/>
                  <a:gd name="T16" fmla="*/ 226 w 226"/>
                  <a:gd name="T17" fmla="*/ 29 h 171"/>
                  <a:gd name="T18" fmla="*/ 139 w 226"/>
                  <a:gd name="T19" fmla="*/ 29 h 171"/>
                  <a:gd name="T20" fmla="*/ 139 w 226"/>
                  <a:gd name="T21" fmla="*/ 0 h 171"/>
                  <a:gd name="T22" fmla="*/ 89 w 226"/>
                  <a:gd name="T23" fmla="*/ 0 h 171"/>
                  <a:gd name="T24" fmla="*/ 89 w 226"/>
                  <a:gd name="T25" fmla="*/ 29 h 171"/>
                  <a:gd name="T26" fmla="*/ 0 w 226"/>
                  <a:gd name="T27" fmla="*/ 29 h 171"/>
                  <a:gd name="T28" fmla="*/ 0 w 226"/>
                  <a:gd name="T29" fmla="*/ 64 h 171"/>
                  <a:gd name="T30" fmla="*/ 40 w 226"/>
                  <a:gd name="T31" fmla="*/ 64 h 171"/>
                  <a:gd name="T32" fmla="*/ 28 w 226"/>
                  <a:gd name="T33" fmla="*/ 80 h 171"/>
                  <a:gd name="T34" fmla="*/ 24 w 226"/>
                  <a:gd name="T35" fmla="*/ 99 h 171"/>
                  <a:gd name="T36" fmla="*/ 83 w 226"/>
                  <a:gd name="T37" fmla="*/ 74 h 171"/>
                  <a:gd name="T38" fmla="*/ 114 w 226"/>
                  <a:gd name="T39" fmla="*/ 64 h 171"/>
                  <a:gd name="T40" fmla="*/ 145 w 226"/>
                  <a:gd name="T41" fmla="*/ 74 h 171"/>
                  <a:gd name="T42" fmla="*/ 159 w 226"/>
                  <a:gd name="T43" fmla="*/ 100 h 171"/>
                  <a:gd name="T44" fmla="*/ 145 w 226"/>
                  <a:gd name="T45" fmla="*/ 125 h 171"/>
                  <a:gd name="T46" fmla="*/ 114 w 226"/>
                  <a:gd name="T47" fmla="*/ 136 h 171"/>
                  <a:gd name="T48" fmla="*/ 83 w 226"/>
                  <a:gd name="T49" fmla="*/ 125 h 171"/>
                  <a:gd name="T50" fmla="*/ 70 w 226"/>
                  <a:gd name="T51" fmla="*/ 100 h 171"/>
                  <a:gd name="T52" fmla="*/ 83 w 226"/>
                  <a:gd name="T53" fmla="*/ 74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6" h="171">
                    <a:moveTo>
                      <a:pt x="24" y="99"/>
                    </a:moveTo>
                    <a:cubicBezTo>
                      <a:pt x="24" y="120"/>
                      <a:pt x="34" y="138"/>
                      <a:pt x="52" y="152"/>
                    </a:cubicBezTo>
                    <a:cubicBezTo>
                      <a:pt x="70" y="165"/>
                      <a:pt x="91" y="171"/>
                      <a:pt x="115" y="171"/>
                    </a:cubicBezTo>
                    <a:cubicBezTo>
                      <a:pt x="140" y="171"/>
                      <a:pt x="160" y="165"/>
                      <a:pt x="177" y="152"/>
                    </a:cubicBezTo>
                    <a:cubicBezTo>
                      <a:pt x="196" y="138"/>
                      <a:pt x="205" y="120"/>
                      <a:pt x="205" y="99"/>
                    </a:cubicBezTo>
                    <a:cubicBezTo>
                      <a:pt x="205" y="92"/>
                      <a:pt x="203" y="86"/>
                      <a:pt x="200" y="80"/>
                    </a:cubicBezTo>
                    <a:cubicBezTo>
                      <a:pt x="198" y="74"/>
                      <a:pt x="194" y="69"/>
                      <a:pt x="189" y="64"/>
                    </a:cubicBezTo>
                    <a:cubicBezTo>
                      <a:pt x="226" y="64"/>
                      <a:pt x="226" y="64"/>
                      <a:pt x="226" y="64"/>
                    </a:cubicBezTo>
                    <a:cubicBezTo>
                      <a:pt x="226" y="29"/>
                      <a:pt x="226" y="29"/>
                      <a:pt x="226" y="29"/>
                    </a:cubicBezTo>
                    <a:cubicBezTo>
                      <a:pt x="139" y="29"/>
                      <a:pt x="139" y="29"/>
                      <a:pt x="139" y="29"/>
                    </a:cubicBezTo>
                    <a:cubicBezTo>
                      <a:pt x="139" y="0"/>
                      <a:pt x="139" y="0"/>
                      <a:pt x="13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29"/>
                      <a:pt x="89" y="29"/>
                      <a:pt x="89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40" y="64"/>
                      <a:pt x="40" y="64"/>
                      <a:pt x="40" y="64"/>
                    </a:cubicBezTo>
                    <a:cubicBezTo>
                      <a:pt x="35" y="69"/>
                      <a:pt x="31" y="74"/>
                      <a:pt x="28" y="80"/>
                    </a:cubicBezTo>
                    <a:cubicBezTo>
                      <a:pt x="26" y="86"/>
                      <a:pt x="24" y="92"/>
                      <a:pt x="24" y="99"/>
                    </a:cubicBezTo>
                    <a:close/>
                    <a:moveTo>
                      <a:pt x="83" y="74"/>
                    </a:moveTo>
                    <a:cubicBezTo>
                      <a:pt x="92" y="67"/>
                      <a:pt x="103" y="64"/>
                      <a:pt x="114" y="64"/>
                    </a:cubicBezTo>
                    <a:cubicBezTo>
                      <a:pt x="126" y="64"/>
                      <a:pt x="136" y="67"/>
                      <a:pt x="145" y="74"/>
                    </a:cubicBezTo>
                    <a:cubicBezTo>
                      <a:pt x="154" y="81"/>
                      <a:pt x="159" y="90"/>
                      <a:pt x="159" y="100"/>
                    </a:cubicBezTo>
                    <a:cubicBezTo>
                      <a:pt x="159" y="110"/>
                      <a:pt x="154" y="118"/>
                      <a:pt x="145" y="125"/>
                    </a:cubicBezTo>
                    <a:cubicBezTo>
                      <a:pt x="136" y="133"/>
                      <a:pt x="126" y="136"/>
                      <a:pt x="114" y="136"/>
                    </a:cubicBezTo>
                    <a:cubicBezTo>
                      <a:pt x="103" y="136"/>
                      <a:pt x="92" y="133"/>
                      <a:pt x="83" y="125"/>
                    </a:cubicBezTo>
                    <a:cubicBezTo>
                      <a:pt x="75" y="118"/>
                      <a:pt x="70" y="110"/>
                      <a:pt x="70" y="100"/>
                    </a:cubicBezTo>
                    <a:cubicBezTo>
                      <a:pt x="70" y="90"/>
                      <a:pt x="75" y="81"/>
                      <a:pt x="83" y="7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0" name="Freeform 11">
                <a:extLst>
                  <a:ext uri="{FF2B5EF4-FFF2-40B4-BE49-F238E27FC236}">
                    <a16:creationId xmlns:a16="http://schemas.microsoft.com/office/drawing/2014/main" id="{0498EC65-DDE9-4D0B-A6B9-B07DC67296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0261" y="5282405"/>
                <a:ext cx="329084" cy="776910"/>
              </a:xfrm>
              <a:custGeom>
                <a:avLst/>
                <a:gdLst>
                  <a:gd name="T0" fmla="*/ 63 w 97"/>
                  <a:gd name="T1" fmla="*/ 74 h 229"/>
                  <a:gd name="T2" fmla="*/ 33 w 97"/>
                  <a:gd name="T3" fmla="*/ 74 h 229"/>
                  <a:gd name="T4" fmla="*/ 33 w 97"/>
                  <a:gd name="T5" fmla="*/ 0 h 229"/>
                  <a:gd name="T6" fmla="*/ 0 w 97"/>
                  <a:gd name="T7" fmla="*/ 0 h 229"/>
                  <a:gd name="T8" fmla="*/ 0 w 97"/>
                  <a:gd name="T9" fmla="*/ 229 h 229"/>
                  <a:gd name="T10" fmla="*/ 33 w 97"/>
                  <a:gd name="T11" fmla="*/ 229 h 229"/>
                  <a:gd name="T12" fmla="*/ 33 w 97"/>
                  <a:gd name="T13" fmla="*/ 102 h 229"/>
                  <a:gd name="T14" fmla="*/ 63 w 97"/>
                  <a:gd name="T15" fmla="*/ 102 h 229"/>
                  <a:gd name="T16" fmla="*/ 63 w 97"/>
                  <a:gd name="T17" fmla="*/ 229 h 229"/>
                  <a:gd name="T18" fmla="*/ 97 w 97"/>
                  <a:gd name="T19" fmla="*/ 229 h 229"/>
                  <a:gd name="T20" fmla="*/ 97 w 97"/>
                  <a:gd name="T21" fmla="*/ 0 h 229"/>
                  <a:gd name="T22" fmla="*/ 63 w 97"/>
                  <a:gd name="T23" fmla="*/ 0 h 229"/>
                  <a:gd name="T24" fmla="*/ 63 w 97"/>
                  <a:gd name="T25" fmla="*/ 74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7" h="229">
                    <a:moveTo>
                      <a:pt x="63" y="74"/>
                    </a:moveTo>
                    <a:lnTo>
                      <a:pt x="33" y="74"/>
                    </a:lnTo>
                    <a:lnTo>
                      <a:pt x="33" y="0"/>
                    </a:lnTo>
                    <a:lnTo>
                      <a:pt x="0" y="0"/>
                    </a:lnTo>
                    <a:lnTo>
                      <a:pt x="0" y="229"/>
                    </a:lnTo>
                    <a:lnTo>
                      <a:pt x="33" y="229"/>
                    </a:lnTo>
                    <a:lnTo>
                      <a:pt x="33" y="102"/>
                    </a:lnTo>
                    <a:lnTo>
                      <a:pt x="63" y="102"/>
                    </a:lnTo>
                    <a:lnTo>
                      <a:pt x="63" y="229"/>
                    </a:lnTo>
                    <a:lnTo>
                      <a:pt x="97" y="229"/>
                    </a:lnTo>
                    <a:lnTo>
                      <a:pt x="97" y="0"/>
                    </a:lnTo>
                    <a:lnTo>
                      <a:pt x="63" y="0"/>
                    </a:lnTo>
                    <a:lnTo>
                      <a:pt x="63" y="7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1" name="Freeform 12">
                <a:extLst>
                  <a:ext uri="{FF2B5EF4-FFF2-40B4-BE49-F238E27FC236}">
                    <a16:creationId xmlns:a16="http://schemas.microsoft.com/office/drawing/2014/main" id="{FECA8C8F-C0E8-49A6-AE25-6FC79AE629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863" y="5282404"/>
                <a:ext cx="386760" cy="576746"/>
              </a:xfrm>
              <a:custGeom>
                <a:avLst/>
                <a:gdLst>
                  <a:gd name="T0" fmla="*/ 46 w 148"/>
                  <a:gd name="T1" fmla="*/ 36 h 219"/>
                  <a:gd name="T2" fmla="*/ 141 w 148"/>
                  <a:gd name="T3" fmla="*/ 36 h 219"/>
                  <a:gd name="T4" fmla="*/ 141 w 148"/>
                  <a:gd name="T5" fmla="*/ 0 h 219"/>
                  <a:gd name="T6" fmla="*/ 0 w 148"/>
                  <a:gd name="T7" fmla="*/ 0 h 219"/>
                  <a:gd name="T8" fmla="*/ 0 w 148"/>
                  <a:gd name="T9" fmla="*/ 196 h 219"/>
                  <a:gd name="T10" fmla="*/ 9 w 148"/>
                  <a:gd name="T11" fmla="*/ 215 h 219"/>
                  <a:gd name="T12" fmla="*/ 29 w 148"/>
                  <a:gd name="T13" fmla="*/ 219 h 219"/>
                  <a:gd name="T14" fmla="*/ 148 w 148"/>
                  <a:gd name="T15" fmla="*/ 219 h 219"/>
                  <a:gd name="T16" fmla="*/ 148 w 148"/>
                  <a:gd name="T17" fmla="*/ 182 h 219"/>
                  <a:gd name="T18" fmla="*/ 46 w 148"/>
                  <a:gd name="T19" fmla="*/ 182 h 219"/>
                  <a:gd name="T20" fmla="*/ 46 w 148"/>
                  <a:gd name="T21" fmla="*/ 36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8" h="219">
                    <a:moveTo>
                      <a:pt x="46" y="36"/>
                    </a:moveTo>
                    <a:cubicBezTo>
                      <a:pt x="141" y="36"/>
                      <a:pt x="141" y="36"/>
                      <a:pt x="141" y="36"/>
                    </a:cubicBezTo>
                    <a:cubicBezTo>
                      <a:pt x="141" y="0"/>
                      <a:pt x="141" y="0"/>
                      <a:pt x="14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0" y="205"/>
                      <a:pt x="3" y="211"/>
                      <a:pt x="9" y="215"/>
                    </a:cubicBezTo>
                    <a:cubicBezTo>
                      <a:pt x="13" y="217"/>
                      <a:pt x="20" y="219"/>
                      <a:pt x="29" y="219"/>
                    </a:cubicBezTo>
                    <a:cubicBezTo>
                      <a:pt x="148" y="219"/>
                      <a:pt x="148" y="219"/>
                      <a:pt x="148" y="219"/>
                    </a:cubicBezTo>
                    <a:cubicBezTo>
                      <a:pt x="148" y="182"/>
                      <a:pt x="148" y="182"/>
                      <a:pt x="148" y="182"/>
                    </a:cubicBezTo>
                    <a:cubicBezTo>
                      <a:pt x="46" y="182"/>
                      <a:pt x="46" y="182"/>
                      <a:pt x="46" y="182"/>
                    </a:cubicBezTo>
                    <a:lnTo>
                      <a:pt x="46" y="3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2" name="Freeform 13">
                <a:extLst>
                  <a:ext uri="{FF2B5EF4-FFF2-40B4-BE49-F238E27FC236}">
                    <a16:creationId xmlns:a16="http://schemas.microsoft.com/office/drawing/2014/main" id="{1511C074-712F-4197-8F1D-BC7FCF079E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1773" y="5282404"/>
                <a:ext cx="668348" cy="559783"/>
              </a:xfrm>
              <a:custGeom>
                <a:avLst/>
                <a:gdLst>
                  <a:gd name="T0" fmla="*/ 162 w 197"/>
                  <a:gd name="T1" fmla="*/ 165 h 165"/>
                  <a:gd name="T2" fmla="*/ 197 w 197"/>
                  <a:gd name="T3" fmla="*/ 165 h 165"/>
                  <a:gd name="T4" fmla="*/ 197 w 197"/>
                  <a:gd name="T5" fmla="*/ 0 h 165"/>
                  <a:gd name="T6" fmla="*/ 0 w 197"/>
                  <a:gd name="T7" fmla="*/ 0 h 165"/>
                  <a:gd name="T8" fmla="*/ 0 w 197"/>
                  <a:gd name="T9" fmla="*/ 28 h 165"/>
                  <a:gd name="T10" fmla="*/ 162 w 197"/>
                  <a:gd name="T11" fmla="*/ 28 h 165"/>
                  <a:gd name="T12" fmla="*/ 162 w 197"/>
                  <a:gd name="T13" fmla="*/ 16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7" h="165">
                    <a:moveTo>
                      <a:pt x="162" y="165"/>
                    </a:moveTo>
                    <a:lnTo>
                      <a:pt x="197" y="165"/>
                    </a:lnTo>
                    <a:lnTo>
                      <a:pt x="197" y="0"/>
                    </a:lnTo>
                    <a:lnTo>
                      <a:pt x="0" y="0"/>
                    </a:lnTo>
                    <a:lnTo>
                      <a:pt x="0" y="28"/>
                    </a:lnTo>
                    <a:lnTo>
                      <a:pt x="162" y="28"/>
                    </a:lnTo>
                    <a:lnTo>
                      <a:pt x="162" y="16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3" name="Freeform 14">
                <a:extLst>
                  <a:ext uri="{FF2B5EF4-FFF2-40B4-BE49-F238E27FC236}">
                    <a16:creationId xmlns:a16="http://schemas.microsoft.com/office/drawing/2014/main" id="{8335F339-6448-40B6-8926-8A9423DBEE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4098" y="5604703"/>
                <a:ext cx="797268" cy="413900"/>
              </a:xfrm>
              <a:custGeom>
                <a:avLst/>
                <a:gdLst>
                  <a:gd name="T0" fmla="*/ 144 w 235"/>
                  <a:gd name="T1" fmla="*/ 94 h 122"/>
                  <a:gd name="T2" fmla="*/ 144 w 235"/>
                  <a:gd name="T3" fmla="*/ 0 h 122"/>
                  <a:gd name="T4" fmla="*/ 108 w 235"/>
                  <a:gd name="T5" fmla="*/ 0 h 122"/>
                  <a:gd name="T6" fmla="*/ 108 w 235"/>
                  <a:gd name="T7" fmla="*/ 94 h 122"/>
                  <a:gd name="T8" fmla="*/ 78 w 235"/>
                  <a:gd name="T9" fmla="*/ 94 h 122"/>
                  <a:gd name="T10" fmla="*/ 78 w 235"/>
                  <a:gd name="T11" fmla="*/ 0 h 122"/>
                  <a:gd name="T12" fmla="*/ 43 w 235"/>
                  <a:gd name="T13" fmla="*/ 0 h 122"/>
                  <a:gd name="T14" fmla="*/ 43 w 235"/>
                  <a:gd name="T15" fmla="*/ 94 h 122"/>
                  <a:gd name="T16" fmla="*/ 0 w 235"/>
                  <a:gd name="T17" fmla="*/ 94 h 122"/>
                  <a:gd name="T18" fmla="*/ 0 w 235"/>
                  <a:gd name="T19" fmla="*/ 122 h 122"/>
                  <a:gd name="T20" fmla="*/ 235 w 235"/>
                  <a:gd name="T21" fmla="*/ 122 h 122"/>
                  <a:gd name="T22" fmla="*/ 235 w 235"/>
                  <a:gd name="T23" fmla="*/ 94 h 122"/>
                  <a:gd name="T24" fmla="*/ 144 w 235"/>
                  <a:gd name="T25" fmla="*/ 94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5" h="122">
                    <a:moveTo>
                      <a:pt x="144" y="94"/>
                    </a:moveTo>
                    <a:lnTo>
                      <a:pt x="144" y="0"/>
                    </a:lnTo>
                    <a:lnTo>
                      <a:pt x="108" y="0"/>
                    </a:lnTo>
                    <a:lnTo>
                      <a:pt x="108" y="94"/>
                    </a:lnTo>
                    <a:lnTo>
                      <a:pt x="78" y="94"/>
                    </a:lnTo>
                    <a:lnTo>
                      <a:pt x="78" y="0"/>
                    </a:lnTo>
                    <a:lnTo>
                      <a:pt x="43" y="0"/>
                    </a:lnTo>
                    <a:lnTo>
                      <a:pt x="43" y="94"/>
                    </a:lnTo>
                    <a:lnTo>
                      <a:pt x="0" y="94"/>
                    </a:lnTo>
                    <a:lnTo>
                      <a:pt x="0" y="122"/>
                    </a:lnTo>
                    <a:lnTo>
                      <a:pt x="235" y="122"/>
                    </a:lnTo>
                    <a:lnTo>
                      <a:pt x="235" y="94"/>
                    </a:lnTo>
                    <a:lnTo>
                      <a:pt x="144" y="9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4" name="Freeform 15">
                <a:extLst>
                  <a:ext uri="{FF2B5EF4-FFF2-40B4-BE49-F238E27FC236}">
                    <a16:creationId xmlns:a16="http://schemas.microsoft.com/office/drawing/2014/main" id="{3A7BB42D-3DA6-4012-A9EC-8A4223D669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57261" y="5275618"/>
                <a:ext cx="810838" cy="240876"/>
              </a:xfrm>
              <a:custGeom>
                <a:avLst/>
                <a:gdLst>
                  <a:gd name="T0" fmla="*/ 86 w 310"/>
                  <a:gd name="T1" fmla="*/ 81 h 92"/>
                  <a:gd name="T2" fmla="*/ 155 w 310"/>
                  <a:gd name="T3" fmla="*/ 45 h 92"/>
                  <a:gd name="T4" fmla="*/ 224 w 310"/>
                  <a:gd name="T5" fmla="*/ 81 h 92"/>
                  <a:gd name="T6" fmla="*/ 302 w 310"/>
                  <a:gd name="T7" fmla="*/ 92 h 92"/>
                  <a:gd name="T8" fmla="*/ 310 w 310"/>
                  <a:gd name="T9" fmla="*/ 55 h 92"/>
                  <a:gd name="T10" fmla="*/ 310 w 310"/>
                  <a:gd name="T11" fmla="*/ 55 h 92"/>
                  <a:gd name="T12" fmla="*/ 222 w 310"/>
                  <a:gd name="T13" fmla="*/ 39 h 92"/>
                  <a:gd name="T14" fmla="*/ 179 w 310"/>
                  <a:gd name="T15" fmla="*/ 0 h 92"/>
                  <a:gd name="T16" fmla="*/ 131 w 310"/>
                  <a:gd name="T17" fmla="*/ 0 h 92"/>
                  <a:gd name="T18" fmla="*/ 87 w 310"/>
                  <a:gd name="T19" fmla="*/ 39 h 92"/>
                  <a:gd name="T20" fmla="*/ 0 w 310"/>
                  <a:gd name="T21" fmla="*/ 56 h 92"/>
                  <a:gd name="T22" fmla="*/ 0 w 310"/>
                  <a:gd name="T23" fmla="*/ 56 h 92"/>
                  <a:gd name="T24" fmla="*/ 8 w 310"/>
                  <a:gd name="T25" fmla="*/ 92 h 92"/>
                  <a:gd name="T26" fmla="*/ 86 w 310"/>
                  <a:gd name="T27" fmla="*/ 81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0" h="92">
                    <a:moveTo>
                      <a:pt x="86" y="81"/>
                    </a:moveTo>
                    <a:cubicBezTo>
                      <a:pt x="118" y="73"/>
                      <a:pt x="141" y="61"/>
                      <a:pt x="155" y="45"/>
                    </a:cubicBezTo>
                    <a:cubicBezTo>
                      <a:pt x="168" y="61"/>
                      <a:pt x="191" y="73"/>
                      <a:pt x="224" y="81"/>
                    </a:cubicBezTo>
                    <a:cubicBezTo>
                      <a:pt x="247" y="86"/>
                      <a:pt x="273" y="91"/>
                      <a:pt x="302" y="92"/>
                    </a:cubicBezTo>
                    <a:cubicBezTo>
                      <a:pt x="310" y="55"/>
                      <a:pt x="310" y="55"/>
                      <a:pt x="310" y="55"/>
                    </a:cubicBezTo>
                    <a:cubicBezTo>
                      <a:pt x="310" y="55"/>
                      <a:pt x="310" y="55"/>
                      <a:pt x="310" y="55"/>
                    </a:cubicBezTo>
                    <a:cubicBezTo>
                      <a:pt x="270" y="54"/>
                      <a:pt x="243" y="47"/>
                      <a:pt x="222" y="39"/>
                    </a:cubicBezTo>
                    <a:cubicBezTo>
                      <a:pt x="197" y="29"/>
                      <a:pt x="179" y="14"/>
                      <a:pt x="179" y="0"/>
                    </a:cubicBezTo>
                    <a:cubicBezTo>
                      <a:pt x="131" y="0"/>
                      <a:pt x="131" y="0"/>
                      <a:pt x="131" y="0"/>
                    </a:cubicBezTo>
                    <a:cubicBezTo>
                      <a:pt x="131" y="12"/>
                      <a:pt x="113" y="29"/>
                      <a:pt x="87" y="39"/>
                    </a:cubicBezTo>
                    <a:cubicBezTo>
                      <a:pt x="67" y="47"/>
                      <a:pt x="40" y="54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8" y="92"/>
                      <a:pt x="8" y="92"/>
                      <a:pt x="8" y="92"/>
                    </a:cubicBezTo>
                    <a:cubicBezTo>
                      <a:pt x="36" y="92"/>
                      <a:pt x="62" y="87"/>
                      <a:pt x="86" y="8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id="{9D82E740-8C23-4E5E-A459-FB39B1AA4B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1251" y="5285796"/>
                <a:ext cx="614066" cy="329084"/>
              </a:xfrm>
              <a:custGeom>
                <a:avLst/>
                <a:gdLst>
                  <a:gd name="T0" fmla="*/ 119 w 236"/>
                  <a:gd name="T1" fmla="*/ 70 h 126"/>
                  <a:gd name="T2" fmla="*/ 165 w 236"/>
                  <a:gd name="T3" fmla="*/ 108 h 126"/>
                  <a:gd name="T4" fmla="*/ 227 w 236"/>
                  <a:gd name="T5" fmla="*/ 126 h 126"/>
                  <a:gd name="T6" fmla="*/ 236 w 236"/>
                  <a:gd name="T7" fmla="*/ 89 h 126"/>
                  <a:gd name="T8" fmla="*/ 158 w 236"/>
                  <a:gd name="T9" fmla="*/ 51 h 126"/>
                  <a:gd name="T10" fmla="*/ 143 w 236"/>
                  <a:gd name="T11" fmla="*/ 0 h 126"/>
                  <a:gd name="T12" fmla="*/ 93 w 236"/>
                  <a:gd name="T13" fmla="*/ 0 h 126"/>
                  <a:gd name="T14" fmla="*/ 78 w 236"/>
                  <a:gd name="T15" fmla="*/ 52 h 126"/>
                  <a:gd name="T16" fmla="*/ 0 w 236"/>
                  <a:gd name="T17" fmla="*/ 89 h 126"/>
                  <a:gd name="T18" fmla="*/ 0 w 236"/>
                  <a:gd name="T19" fmla="*/ 90 h 126"/>
                  <a:gd name="T20" fmla="*/ 8 w 236"/>
                  <a:gd name="T21" fmla="*/ 126 h 126"/>
                  <a:gd name="T22" fmla="*/ 69 w 236"/>
                  <a:gd name="T23" fmla="*/ 109 h 126"/>
                  <a:gd name="T24" fmla="*/ 119 w 236"/>
                  <a:gd name="T25" fmla="*/ 7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6" h="126">
                    <a:moveTo>
                      <a:pt x="119" y="70"/>
                    </a:moveTo>
                    <a:cubicBezTo>
                      <a:pt x="131" y="86"/>
                      <a:pt x="146" y="99"/>
                      <a:pt x="165" y="108"/>
                    </a:cubicBezTo>
                    <a:cubicBezTo>
                      <a:pt x="180" y="116"/>
                      <a:pt x="209" y="124"/>
                      <a:pt x="227" y="126"/>
                    </a:cubicBezTo>
                    <a:cubicBezTo>
                      <a:pt x="236" y="89"/>
                      <a:pt x="236" y="89"/>
                      <a:pt x="236" y="89"/>
                    </a:cubicBezTo>
                    <a:cubicBezTo>
                      <a:pt x="205" y="85"/>
                      <a:pt x="172" y="69"/>
                      <a:pt x="158" y="51"/>
                    </a:cubicBezTo>
                    <a:cubicBezTo>
                      <a:pt x="148" y="37"/>
                      <a:pt x="143" y="22"/>
                      <a:pt x="143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3" y="22"/>
                      <a:pt x="88" y="38"/>
                      <a:pt x="78" y="52"/>
                    </a:cubicBezTo>
                    <a:cubicBezTo>
                      <a:pt x="64" y="69"/>
                      <a:pt x="31" y="86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8" y="126"/>
                      <a:pt x="8" y="126"/>
                      <a:pt x="8" y="126"/>
                    </a:cubicBezTo>
                    <a:cubicBezTo>
                      <a:pt x="25" y="124"/>
                      <a:pt x="53" y="116"/>
                      <a:pt x="69" y="109"/>
                    </a:cubicBezTo>
                    <a:cubicBezTo>
                      <a:pt x="90" y="99"/>
                      <a:pt x="107" y="86"/>
                      <a:pt x="119" y="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A4A47367-3570-4B45-ADC9-5B0826835FBD}"/>
              </a:ext>
            </a:extLst>
          </p:cNvPr>
          <p:cNvSpPr txBox="1"/>
          <p:nvPr/>
        </p:nvSpPr>
        <p:spPr>
          <a:xfrm>
            <a:off x="619125" y="49510"/>
            <a:ext cx="6362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4. </a:t>
            </a:r>
            <a:r>
              <a:rPr lang="ko-KR" altLang="en-US" sz="2400" b="1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강의 시간표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D423573F-DC4A-4233-865F-FBF5E54A73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258" y="1792705"/>
            <a:ext cx="10175259" cy="2771310"/>
          </a:xfrm>
          <a:prstGeom prst="rect">
            <a:avLst/>
          </a:prstGeom>
        </p:spPr>
      </p:pic>
      <p:sp>
        <p:nvSpPr>
          <p:cNvPr id="39" name="타원 38">
            <a:extLst>
              <a:ext uri="{FF2B5EF4-FFF2-40B4-BE49-F238E27FC236}">
                <a16:creationId xmlns:a16="http://schemas.microsoft.com/office/drawing/2014/main" id="{BA327A3A-DF16-44C3-B419-16B58ABFE951}"/>
              </a:ext>
            </a:extLst>
          </p:cNvPr>
          <p:cNvSpPr/>
          <p:nvPr/>
        </p:nvSpPr>
        <p:spPr>
          <a:xfrm>
            <a:off x="3052359" y="1955080"/>
            <a:ext cx="469332" cy="46933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1</a:t>
            </a:r>
            <a:endParaRPr lang="ko-KR" altLang="en-US" sz="2800" b="1" dirty="0"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sp>
        <p:nvSpPr>
          <p:cNvPr id="40" name="타원 39">
            <a:extLst>
              <a:ext uri="{FF2B5EF4-FFF2-40B4-BE49-F238E27FC236}">
                <a16:creationId xmlns:a16="http://schemas.microsoft.com/office/drawing/2014/main" id="{962FCE87-87A7-4E51-B648-6792D88D4874}"/>
              </a:ext>
            </a:extLst>
          </p:cNvPr>
          <p:cNvSpPr/>
          <p:nvPr/>
        </p:nvSpPr>
        <p:spPr>
          <a:xfrm>
            <a:off x="488967" y="2242235"/>
            <a:ext cx="469332" cy="46933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2</a:t>
            </a:r>
            <a:endParaRPr lang="ko-KR" altLang="en-US" sz="2800" b="1" dirty="0"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sp>
        <p:nvSpPr>
          <p:cNvPr id="41" name="타원 40">
            <a:extLst>
              <a:ext uri="{FF2B5EF4-FFF2-40B4-BE49-F238E27FC236}">
                <a16:creationId xmlns:a16="http://schemas.microsoft.com/office/drawing/2014/main" id="{95D933BA-573C-4FA4-8176-21638291BA31}"/>
              </a:ext>
            </a:extLst>
          </p:cNvPr>
          <p:cNvSpPr/>
          <p:nvPr/>
        </p:nvSpPr>
        <p:spPr>
          <a:xfrm>
            <a:off x="4501097" y="2288758"/>
            <a:ext cx="469332" cy="46933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3</a:t>
            </a:r>
            <a:endParaRPr lang="ko-KR" altLang="en-US" sz="2800" b="1" dirty="0"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226709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B65E9649-EA9B-4B1E-B21F-4913F5D2BD81}"/>
              </a:ext>
            </a:extLst>
          </p:cNvPr>
          <p:cNvSpPr/>
          <p:nvPr/>
        </p:nvSpPr>
        <p:spPr>
          <a:xfrm>
            <a:off x="334963" y="549275"/>
            <a:ext cx="11522075" cy="5940425"/>
          </a:xfrm>
          <a:prstGeom prst="roundRect">
            <a:avLst>
              <a:gd name="adj" fmla="val 74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598342E-E1F6-4CEA-860F-7018FE2CA0D1}"/>
              </a:ext>
            </a:extLst>
          </p:cNvPr>
          <p:cNvGrpSpPr/>
          <p:nvPr/>
        </p:nvGrpSpPr>
        <p:grpSpPr>
          <a:xfrm>
            <a:off x="10095600" y="6171470"/>
            <a:ext cx="1496325" cy="318230"/>
            <a:chOff x="884925" y="769291"/>
            <a:chExt cx="3091926" cy="657574"/>
          </a:xfrm>
        </p:grpSpPr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4D1A9377-B4F2-46E4-B18F-0E6460FC75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76" b="36849" l="25879" r="76074">
                          <a14:foregroundMark x1="27051" y1="14974" x2="28809" y2="23958"/>
                          <a14:foregroundMark x1="39063" y1="18880" x2="41309" y2="25521"/>
                          <a14:foregroundMark x1="41309" y1="25521" x2="41211" y2="29688"/>
                          <a14:foregroundMark x1="37109" y1="15885" x2="40039" y2="25130"/>
                          <a14:foregroundMark x1="62500" y1="18490" x2="63184" y2="26953"/>
                          <a14:foregroundMark x1="71094" y1="10026" x2="71875" y2="21224"/>
                          <a14:foregroundMark x1="73828" y1="13021" x2="74219" y2="22526"/>
                          <a14:foregroundMark x1="70117" y1="23047" x2="73633" y2="26042"/>
                          <a14:foregroundMark x1="60840" y1="12370" x2="60840" y2="27474"/>
                          <a14:foregroundMark x1="60840" y1="27474" x2="61816" y2="32292"/>
                          <a14:foregroundMark x1="43457" y1="29167" x2="40625" y2="33203"/>
                          <a14:foregroundMark x1="27441" y1="10286" x2="30273" y2="22005"/>
                          <a14:foregroundMark x1="25879" y1="22005" x2="30566" y2="25521"/>
                          <a14:foregroundMark x1="30566" y1="25521" x2="32324" y2="24609"/>
                          <a14:foregroundMark x1="75586" y1="9635" x2="76074" y2="221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2" r="19394" b="58926"/>
            <a:stretch/>
          </p:blipFill>
          <p:spPr>
            <a:xfrm>
              <a:off x="884925" y="769291"/>
              <a:ext cx="1256502" cy="657574"/>
            </a:xfrm>
            <a:prstGeom prst="rect">
              <a:avLst/>
            </a:prstGeom>
          </p:spPr>
        </p:pic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B7D00E68-5729-4DB2-A587-4BB02674645B}"/>
                </a:ext>
              </a:extLst>
            </p:cNvPr>
            <p:cNvGrpSpPr/>
            <p:nvPr/>
          </p:nvGrpSpPr>
          <p:grpSpPr>
            <a:xfrm>
              <a:off x="2203009" y="876742"/>
              <a:ext cx="1773842" cy="351044"/>
              <a:chOff x="-1084402" y="5238300"/>
              <a:chExt cx="4525768" cy="895652"/>
            </a:xfrm>
          </p:grpSpPr>
          <p:sp>
            <p:nvSpPr>
              <p:cNvPr id="24" name="Freeform 5">
                <a:extLst>
                  <a:ext uri="{FF2B5EF4-FFF2-40B4-BE49-F238E27FC236}">
                    <a16:creationId xmlns:a16="http://schemas.microsoft.com/office/drawing/2014/main" id="{2E246C1E-8913-4627-8401-43A9509D717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084402" y="5570777"/>
                <a:ext cx="868513" cy="563175"/>
              </a:xfrm>
              <a:custGeom>
                <a:avLst/>
                <a:gdLst>
                  <a:gd name="T0" fmla="*/ 0 w 333"/>
                  <a:gd name="T1" fmla="*/ 35 h 214"/>
                  <a:gd name="T2" fmla="*/ 140 w 333"/>
                  <a:gd name="T3" fmla="*/ 35 h 214"/>
                  <a:gd name="T4" fmla="*/ 140 w 333"/>
                  <a:gd name="T5" fmla="*/ 65 h 214"/>
                  <a:gd name="T6" fmla="*/ 49 w 333"/>
                  <a:gd name="T7" fmla="*/ 139 h 214"/>
                  <a:gd name="T8" fmla="*/ 158 w 333"/>
                  <a:gd name="T9" fmla="*/ 214 h 214"/>
                  <a:gd name="T10" fmla="*/ 171 w 333"/>
                  <a:gd name="T11" fmla="*/ 214 h 214"/>
                  <a:gd name="T12" fmla="*/ 280 w 333"/>
                  <a:gd name="T13" fmla="*/ 139 h 214"/>
                  <a:gd name="T14" fmla="*/ 192 w 333"/>
                  <a:gd name="T15" fmla="*/ 66 h 214"/>
                  <a:gd name="T16" fmla="*/ 192 w 333"/>
                  <a:gd name="T17" fmla="*/ 35 h 214"/>
                  <a:gd name="T18" fmla="*/ 333 w 333"/>
                  <a:gd name="T19" fmla="*/ 35 h 214"/>
                  <a:gd name="T20" fmla="*/ 333 w 333"/>
                  <a:gd name="T21" fmla="*/ 0 h 214"/>
                  <a:gd name="T22" fmla="*/ 0 w 333"/>
                  <a:gd name="T23" fmla="*/ 0 h 214"/>
                  <a:gd name="T24" fmla="*/ 0 w 333"/>
                  <a:gd name="T25" fmla="*/ 35 h 214"/>
                  <a:gd name="T26" fmla="*/ 229 w 333"/>
                  <a:gd name="T27" fmla="*/ 139 h 214"/>
                  <a:gd name="T28" fmla="*/ 164 w 333"/>
                  <a:gd name="T29" fmla="*/ 178 h 214"/>
                  <a:gd name="T30" fmla="*/ 100 w 333"/>
                  <a:gd name="T31" fmla="*/ 139 h 214"/>
                  <a:gd name="T32" fmla="*/ 164 w 333"/>
                  <a:gd name="T33" fmla="*/ 100 h 214"/>
                  <a:gd name="T34" fmla="*/ 229 w 333"/>
                  <a:gd name="T35" fmla="*/ 139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33" h="214">
                    <a:moveTo>
                      <a:pt x="0" y="35"/>
                    </a:moveTo>
                    <a:cubicBezTo>
                      <a:pt x="140" y="35"/>
                      <a:pt x="140" y="35"/>
                      <a:pt x="140" y="35"/>
                    </a:cubicBezTo>
                    <a:cubicBezTo>
                      <a:pt x="140" y="65"/>
                      <a:pt x="140" y="65"/>
                      <a:pt x="140" y="65"/>
                    </a:cubicBezTo>
                    <a:cubicBezTo>
                      <a:pt x="91" y="71"/>
                      <a:pt x="49" y="102"/>
                      <a:pt x="49" y="139"/>
                    </a:cubicBezTo>
                    <a:cubicBezTo>
                      <a:pt x="49" y="181"/>
                      <a:pt x="102" y="214"/>
                      <a:pt x="158" y="214"/>
                    </a:cubicBezTo>
                    <a:cubicBezTo>
                      <a:pt x="171" y="214"/>
                      <a:pt x="171" y="214"/>
                      <a:pt x="171" y="214"/>
                    </a:cubicBezTo>
                    <a:cubicBezTo>
                      <a:pt x="227" y="214"/>
                      <a:pt x="280" y="181"/>
                      <a:pt x="280" y="139"/>
                    </a:cubicBezTo>
                    <a:cubicBezTo>
                      <a:pt x="280" y="103"/>
                      <a:pt x="240" y="73"/>
                      <a:pt x="192" y="66"/>
                    </a:cubicBezTo>
                    <a:cubicBezTo>
                      <a:pt x="192" y="35"/>
                      <a:pt x="192" y="35"/>
                      <a:pt x="192" y="35"/>
                    </a:cubicBezTo>
                    <a:cubicBezTo>
                      <a:pt x="333" y="35"/>
                      <a:pt x="333" y="35"/>
                      <a:pt x="333" y="35"/>
                    </a:cubicBezTo>
                    <a:cubicBezTo>
                      <a:pt x="333" y="0"/>
                      <a:pt x="333" y="0"/>
                      <a:pt x="33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5"/>
                    </a:lnTo>
                    <a:close/>
                    <a:moveTo>
                      <a:pt x="229" y="139"/>
                    </a:moveTo>
                    <a:cubicBezTo>
                      <a:pt x="229" y="162"/>
                      <a:pt x="195" y="178"/>
                      <a:pt x="164" y="178"/>
                    </a:cubicBezTo>
                    <a:cubicBezTo>
                      <a:pt x="133" y="178"/>
                      <a:pt x="100" y="162"/>
                      <a:pt x="100" y="139"/>
                    </a:cubicBezTo>
                    <a:cubicBezTo>
                      <a:pt x="100" y="116"/>
                      <a:pt x="133" y="100"/>
                      <a:pt x="164" y="100"/>
                    </a:cubicBezTo>
                    <a:cubicBezTo>
                      <a:pt x="195" y="100"/>
                      <a:pt x="229" y="116"/>
                      <a:pt x="229" y="13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5" name="Rectangle 6">
                <a:extLst>
                  <a:ext uri="{FF2B5EF4-FFF2-40B4-BE49-F238E27FC236}">
                    <a16:creationId xmlns:a16="http://schemas.microsoft.com/office/drawing/2014/main" id="{FE075EF4-D710-4B9C-A201-40CE3C32C0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4060" y="5282404"/>
                <a:ext cx="122135" cy="346048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6" name="Freeform 7">
                <a:extLst>
                  <a:ext uri="{FF2B5EF4-FFF2-40B4-BE49-F238E27FC236}">
                    <a16:creationId xmlns:a16="http://schemas.microsoft.com/office/drawing/2014/main" id="{F4C0AA2F-C0F9-4061-AA09-FDD93F6FF7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9116" y="5665770"/>
                <a:ext cx="685311" cy="390152"/>
              </a:xfrm>
              <a:custGeom>
                <a:avLst/>
                <a:gdLst>
                  <a:gd name="T0" fmla="*/ 0 w 263"/>
                  <a:gd name="T1" fmla="*/ 36 h 148"/>
                  <a:gd name="T2" fmla="*/ 216 w 263"/>
                  <a:gd name="T3" fmla="*/ 36 h 148"/>
                  <a:gd name="T4" fmla="*/ 216 w 263"/>
                  <a:gd name="T5" fmla="*/ 57 h 148"/>
                  <a:gd name="T6" fmla="*/ 0 w 263"/>
                  <a:gd name="T7" fmla="*/ 57 h 148"/>
                  <a:gd name="T8" fmla="*/ 0 w 263"/>
                  <a:gd name="T9" fmla="*/ 122 h 148"/>
                  <a:gd name="T10" fmla="*/ 7 w 263"/>
                  <a:gd name="T11" fmla="*/ 142 h 148"/>
                  <a:gd name="T12" fmla="*/ 28 w 263"/>
                  <a:gd name="T13" fmla="*/ 148 h 148"/>
                  <a:gd name="T14" fmla="*/ 263 w 263"/>
                  <a:gd name="T15" fmla="*/ 148 h 148"/>
                  <a:gd name="T16" fmla="*/ 263 w 263"/>
                  <a:gd name="T17" fmla="*/ 113 h 148"/>
                  <a:gd name="T18" fmla="*/ 49 w 263"/>
                  <a:gd name="T19" fmla="*/ 113 h 148"/>
                  <a:gd name="T20" fmla="*/ 49 w 263"/>
                  <a:gd name="T21" fmla="*/ 91 h 148"/>
                  <a:gd name="T22" fmla="*/ 263 w 263"/>
                  <a:gd name="T23" fmla="*/ 91 h 148"/>
                  <a:gd name="T24" fmla="*/ 263 w 263"/>
                  <a:gd name="T25" fmla="*/ 0 h 148"/>
                  <a:gd name="T26" fmla="*/ 0 w 263"/>
                  <a:gd name="T27" fmla="*/ 0 h 148"/>
                  <a:gd name="T28" fmla="*/ 0 w 263"/>
                  <a:gd name="T29" fmla="*/ 36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3" h="148">
                    <a:moveTo>
                      <a:pt x="0" y="36"/>
                    </a:moveTo>
                    <a:cubicBezTo>
                      <a:pt x="216" y="36"/>
                      <a:pt x="216" y="36"/>
                      <a:pt x="216" y="36"/>
                    </a:cubicBezTo>
                    <a:cubicBezTo>
                      <a:pt x="216" y="57"/>
                      <a:pt x="216" y="57"/>
                      <a:pt x="216" y="5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122"/>
                      <a:pt x="0" y="122"/>
                      <a:pt x="0" y="122"/>
                    </a:cubicBezTo>
                    <a:cubicBezTo>
                      <a:pt x="0" y="131"/>
                      <a:pt x="3" y="138"/>
                      <a:pt x="7" y="142"/>
                    </a:cubicBezTo>
                    <a:cubicBezTo>
                      <a:pt x="12" y="146"/>
                      <a:pt x="19" y="148"/>
                      <a:pt x="28" y="148"/>
                    </a:cubicBezTo>
                    <a:cubicBezTo>
                      <a:pt x="263" y="148"/>
                      <a:pt x="263" y="148"/>
                      <a:pt x="263" y="148"/>
                    </a:cubicBezTo>
                    <a:cubicBezTo>
                      <a:pt x="263" y="113"/>
                      <a:pt x="263" y="113"/>
                      <a:pt x="263" y="113"/>
                    </a:cubicBezTo>
                    <a:cubicBezTo>
                      <a:pt x="49" y="113"/>
                      <a:pt x="49" y="113"/>
                      <a:pt x="49" y="113"/>
                    </a:cubicBezTo>
                    <a:cubicBezTo>
                      <a:pt x="49" y="91"/>
                      <a:pt x="49" y="91"/>
                      <a:pt x="49" y="91"/>
                    </a:cubicBezTo>
                    <a:cubicBezTo>
                      <a:pt x="263" y="91"/>
                      <a:pt x="263" y="91"/>
                      <a:pt x="263" y="91"/>
                    </a:cubicBezTo>
                    <a:cubicBezTo>
                      <a:pt x="263" y="0"/>
                      <a:pt x="263" y="0"/>
                      <a:pt x="26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7" name="Freeform 8">
                <a:extLst>
                  <a:ext uri="{FF2B5EF4-FFF2-40B4-BE49-F238E27FC236}">
                    <a16:creationId xmlns:a16="http://schemas.microsoft.com/office/drawing/2014/main" id="{D7DA6706-651D-4E93-AC46-9C61650BA8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866" y="5282404"/>
                <a:ext cx="244269" cy="420685"/>
              </a:xfrm>
              <a:custGeom>
                <a:avLst/>
                <a:gdLst>
                  <a:gd name="T0" fmla="*/ 36 w 72"/>
                  <a:gd name="T1" fmla="*/ 0 h 124"/>
                  <a:gd name="T2" fmla="*/ 0 w 72"/>
                  <a:gd name="T3" fmla="*/ 0 h 124"/>
                  <a:gd name="T4" fmla="*/ 0 w 72"/>
                  <a:gd name="T5" fmla="*/ 124 h 124"/>
                  <a:gd name="T6" fmla="*/ 36 w 72"/>
                  <a:gd name="T7" fmla="*/ 124 h 124"/>
                  <a:gd name="T8" fmla="*/ 36 w 72"/>
                  <a:gd name="T9" fmla="*/ 65 h 124"/>
                  <a:gd name="T10" fmla="*/ 72 w 72"/>
                  <a:gd name="T11" fmla="*/ 65 h 124"/>
                  <a:gd name="T12" fmla="*/ 72 w 72"/>
                  <a:gd name="T13" fmla="*/ 37 h 124"/>
                  <a:gd name="T14" fmla="*/ 36 w 72"/>
                  <a:gd name="T15" fmla="*/ 37 h 124"/>
                  <a:gd name="T16" fmla="*/ 36 w 72"/>
                  <a:gd name="T17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124">
                    <a:moveTo>
                      <a:pt x="36" y="0"/>
                    </a:moveTo>
                    <a:lnTo>
                      <a:pt x="0" y="0"/>
                    </a:lnTo>
                    <a:lnTo>
                      <a:pt x="0" y="124"/>
                    </a:lnTo>
                    <a:lnTo>
                      <a:pt x="36" y="124"/>
                    </a:lnTo>
                    <a:lnTo>
                      <a:pt x="36" y="65"/>
                    </a:lnTo>
                    <a:lnTo>
                      <a:pt x="72" y="65"/>
                    </a:lnTo>
                    <a:lnTo>
                      <a:pt x="72" y="37"/>
                    </a:lnTo>
                    <a:lnTo>
                      <a:pt x="36" y="37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8" name="Freeform 9">
                <a:extLst>
                  <a:ext uri="{FF2B5EF4-FFF2-40B4-BE49-F238E27FC236}">
                    <a16:creationId xmlns:a16="http://schemas.microsoft.com/office/drawing/2014/main" id="{0A30703C-D06F-441A-8A73-BBA4B397E6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5941" y="5740408"/>
                <a:ext cx="709060" cy="318907"/>
              </a:xfrm>
              <a:custGeom>
                <a:avLst/>
                <a:gdLst>
                  <a:gd name="T0" fmla="*/ 0 w 209"/>
                  <a:gd name="T1" fmla="*/ 28 h 94"/>
                  <a:gd name="T2" fmla="*/ 173 w 209"/>
                  <a:gd name="T3" fmla="*/ 28 h 94"/>
                  <a:gd name="T4" fmla="*/ 173 w 209"/>
                  <a:gd name="T5" fmla="*/ 94 h 94"/>
                  <a:gd name="T6" fmla="*/ 209 w 209"/>
                  <a:gd name="T7" fmla="*/ 94 h 94"/>
                  <a:gd name="T8" fmla="*/ 209 w 209"/>
                  <a:gd name="T9" fmla="*/ 0 h 94"/>
                  <a:gd name="T10" fmla="*/ 0 w 209"/>
                  <a:gd name="T11" fmla="*/ 0 h 94"/>
                  <a:gd name="T12" fmla="*/ 0 w 209"/>
                  <a:gd name="T13" fmla="*/ 28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9" h="94">
                    <a:moveTo>
                      <a:pt x="0" y="28"/>
                    </a:moveTo>
                    <a:lnTo>
                      <a:pt x="173" y="28"/>
                    </a:lnTo>
                    <a:lnTo>
                      <a:pt x="173" y="94"/>
                    </a:lnTo>
                    <a:lnTo>
                      <a:pt x="209" y="94"/>
                    </a:lnTo>
                    <a:lnTo>
                      <a:pt x="209" y="0"/>
                    </a:lnTo>
                    <a:lnTo>
                      <a:pt x="0" y="0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9" name="Freeform 10">
                <a:extLst>
                  <a:ext uri="{FF2B5EF4-FFF2-40B4-BE49-F238E27FC236}">
                    <a16:creationId xmlns:a16="http://schemas.microsoft.com/office/drawing/2014/main" id="{D965B6FB-2C1E-43E9-9772-64DBCC6C85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97555" y="5238300"/>
                <a:ext cx="590318" cy="447826"/>
              </a:xfrm>
              <a:custGeom>
                <a:avLst/>
                <a:gdLst>
                  <a:gd name="T0" fmla="*/ 24 w 226"/>
                  <a:gd name="T1" fmla="*/ 99 h 171"/>
                  <a:gd name="T2" fmla="*/ 52 w 226"/>
                  <a:gd name="T3" fmla="*/ 152 h 171"/>
                  <a:gd name="T4" fmla="*/ 115 w 226"/>
                  <a:gd name="T5" fmla="*/ 171 h 171"/>
                  <a:gd name="T6" fmla="*/ 177 w 226"/>
                  <a:gd name="T7" fmla="*/ 152 h 171"/>
                  <a:gd name="T8" fmla="*/ 205 w 226"/>
                  <a:gd name="T9" fmla="*/ 99 h 171"/>
                  <a:gd name="T10" fmla="*/ 200 w 226"/>
                  <a:gd name="T11" fmla="*/ 80 h 171"/>
                  <a:gd name="T12" fmla="*/ 189 w 226"/>
                  <a:gd name="T13" fmla="*/ 64 h 171"/>
                  <a:gd name="T14" fmla="*/ 226 w 226"/>
                  <a:gd name="T15" fmla="*/ 64 h 171"/>
                  <a:gd name="T16" fmla="*/ 226 w 226"/>
                  <a:gd name="T17" fmla="*/ 29 h 171"/>
                  <a:gd name="T18" fmla="*/ 139 w 226"/>
                  <a:gd name="T19" fmla="*/ 29 h 171"/>
                  <a:gd name="T20" fmla="*/ 139 w 226"/>
                  <a:gd name="T21" fmla="*/ 0 h 171"/>
                  <a:gd name="T22" fmla="*/ 89 w 226"/>
                  <a:gd name="T23" fmla="*/ 0 h 171"/>
                  <a:gd name="T24" fmla="*/ 89 w 226"/>
                  <a:gd name="T25" fmla="*/ 29 h 171"/>
                  <a:gd name="T26" fmla="*/ 0 w 226"/>
                  <a:gd name="T27" fmla="*/ 29 h 171"/>
                  <a:gd name="T28" fmla="*/ 0 w 226"/>
                  <a:gd name="T29" fmla="*/ 64 h 171"/>
                  <a:gd name="T30" fmla="*/ 40 w 226"/>
                  <a:gd name="T31" fmla="*/ 64 h 171"/>
                  <a:gd name="T32" fmla="*/ 28 w 226"/>
                  <a:gd name="T33" fmla="*/ 80 h 171"/>
                  <a:gd name="T34" fmla="*/ 24 w 226"/>
                  <a:gd name="T35" fmla="*/ 99 h 171"/>
                  <a:gd name="T36" fmla="*/ 83 w 226"/>
                  <a:gd name="T37" fmla="*/ 74 h 171"/>
                  <a:gd name="T38" fmla="*/ 114 w 226"/>
                  <a:gd name="T39" fmla="*/ 64 h 171"/>
                  <a:gd name="T40" fmla="*/ 145 w 226"/>
                  <a:gd name="T41" fmla="*/ 74 h 171"/>
                  <a:gd name="T42" fmla="*/ 159 w 226"/>
                  <a:gd name="T43" fmla="*/ 100 h 171"/>
                  <a:gd name="T44" fmla="*/ 145 w 226"/>
                  <a:gd name="T45" fmla="*/ 125 h 171"/>
                  <a:gd name="T46" fmla="*/ 114 w 226"/>
                  <a:gd name="T47" fmla="*/ 136 h 171"/>
                  <a:gd name="T48" fmla="*/ 83 w 226"/>
                  <a:gd name="T49" fmla="*/ 125 h 171"/>
                  <a:gd name="T50" fmla="*/ 70 w 226"/>
                  <a:gd name="T51" fmla="*/ 100 h 171"/>
                  <a:gd name="T52" fmla="*/ 83 w 226"/>
                  <a:gd name="T53" fmla="*/ 74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6" h="171">
                    <a:moveTo>
                      <a:pt x="24" y="99"/>
                    </a:moveTo>
                    <a:cubicBezTo>
                      <a:pt x="24" y="120"/>
                      <a:pt x="34" y="138"/>
                      <a:pt x="52" y="152"/>
                    </a:cubicBezTo>
                    <a:cubicBezTo>
                      <a:pt x="70" y="165"/>
                      <a:pt x="91" y="171"/>
                      <a:pt x="115" y="171"/>
                    </a:cubicBezTo>
                    <a:cubicBezTo>
                      <a:pt x="140" y="171"/>
                      <a:pt x="160" y="165"/>
                      <a:pt x="177" y="152"/>
                    </a:cubicBezTo>
                    <a:cubicBezTo>
                      <a:pt x="196" y="138"/>
                      <a:pt x="205" y="120"/>
                      <a:pt x="205" y="99"/>
                    </a:cubicBezTo>
                    <a:cubicBezTo>
                      <a:pt x="205" y="92"/>
                      <a:pt x="203" y="86"/>
                      <a:pt x="200" y="80"/>
                    </a:cubicBezTo>
                    <a:cubicBezTo>
                      <a:pt x="198" y="74"/>
                      <a:pt x="194" y="69"/>
                      <a:pt x="189" y="64"/>
                    </a:cubicBezTo>
                    <a:cubicBezTo>
                      <a:pt x="226" y="64"/>
                      <a:pt x="226" y="64"/>
                      <a:pt x="226" y="64"/>
                    </a:cubicBezTo>
                    <a:cubicBezTo>
                      <a:pt x="226" y="29"/>
                      <a:pt x="226" y="29"/>
                      <a:pt x="226" y="29"/>
                    </a:cubicBezTo>
                    <a:cubicBezTo>
                      <a:pt x="139" y="29"/>
                      <a:pt x="139" y="29"/>
                      <a:pt x="139" y="29"/>
                    </a:cubicBezTo>
                    <a:cubicBezTo>
                      <a:pt x="139" y="0"/>
                      <a:pt x="139" y="0"/>
                      <a:pt x="13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29"/>
                      <a:pt x="89" y="29"/>
                      <a:pt x="89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40" y="64"/>
                      <a:pt x="40" y="64"/>
                      <a:pt x="40" y="64"/>
                    </a:cubicBezTo>
                    <a:cubicBezTo>
                      <a:pt x="35" y="69"/>
                      <a:pt x="31" y="74"/>
                      <a:pt x="28" y="80"/>
                    </a:cubicBezTo>
                    <a:cubicBezTo>
                      <a:pt x="26" y="86"/>
                      <a:pt x="24" y="92"/>
                      <a:pt x="24" y="99"/>
                    </a:cubicBezTo>
                    <a:close/>
                    <a:moveTo>
                      <a:pt x="83" y="74"/>
                    </a:moveTo>
                    <a:cubicBezTo>
                      <a:pt x="92" y="67"/>
                      <a:pt x="103" y="64"/>
                      <a:pt x="114" y="64"/>
                    </a:cubicBezTo>
                    <a:cubicBezTo>
                      <a:pt x="126" y="64"/>
                      <a:pt x="136" y="67"/>
                      <a:pt x="145" y="74"/>
                    </a:cubicBezTo>
                    <a:cubicBezTo>
                      <a:pt x="154" y="81"/>
                      <a:pt x="159" y="90"/>
                      <a:pt x="159" y="100"/>
                    </a:cubicBezTo>
                    <a:cubicBezTo>
                      <a:pt x="159" y="110"/>
                      <a:pt x="154" y="118"/>
                      <a:pt x="145" y="125"/>
                    </a:cubicBezTo>
                    <a:cubicBezTo>
                      <a:pt x="136" y="133"/>
                      <a:pt x="126" y="136"/>
                      <a:pt x="114" y="136"/>
                    </a:cubicBezTo>
                    <a:cubicBezTo>
                      <a:pt x="103" y="136"/>
                      <a:pt x="92" y="133"/>
                      <a:pt x="83" y="125"/>
                    </a:cubicBezTo>
                    <a:cubicBezTo>
                      <a:pt x="75" y="118"/>
                      <a:pt x="70" y="110"/>
                      <a:pt x="70" y="100"/>
                    </a:cubicBezTo>
                    <a:cubicBezTo>
                      <a:pt x="70" y="90"/>
                      <a:pt x="75" y="81"/>
                      <a:pt x="83" y="7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0" name="Freeform 11">
                <a:extLst>
                  <a:ext uri="{FF2B5EF4-FFF2-40B4-BE49-F238E27FC236}">
                    <a16:creationId xmlns:a16="http://schemas.microsoft.com/office/drawing/2014/main" id="{0498EC65-DDE9-4D0B-A6B9-B07DC67296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0261" y="5282405"/>
                <a:ext cx="329084" cy="776910"/>
              </a:xfrm>
              <a:custGeom>
                <a:avLst/>
                <a:gdLst>
                  <a:gd name="T0" fmla="*/ 63 w 97"/>
                  <a:gd name="T1" fmla="*/ 74 h 229"/>
                  <a:gd name="T2" fmla="*/ 33 w 97"/>
                  <a:gd name="T3" fmla="*/ 74 h 229"/>
                  <a:gd name="T4" fmla="*/ 33 w 97"/>
                  <a:gd name="T5" fmla="*/ 0 h 229"/>
                  <a:gd name="T6" fmla="*/ 0 w 97"/>
                  <a:gd name="T7" fmla="*/ 0 h 229"/>
                  <a:gd name="T8" fmla="*/ 0 w 97"/>
                  <a:gd name="T9" fmla="*/ 229 h 229"/>
                  <a:gd name="T10" fmla="*/ 33 w 97"/>
                  <a:gd name="T11" fmla="*/ 229 h 229"/>
                  <a:gd name="T12" fmla="*/ 33 w 97"/>
                  <a:gd name="T13" fmla="*/ 102 h 229"/>
                  <a:gd name="T14" fmla="*/ 63 w 97"/>
                  <a:gd name="T15" fmla="*/ 102 h 229"/>
                  <a:gd name="T16" fmla="*/ 63 w 97"/>
                  <a:gd name="T17" fmla="*/ 229 h 229"/>
                  <a:gd name="T18" fmla="*/ 97 w 97"/>
                  <a:gd name="T19" fmla="*/ 229 h 229"/>
                  <a:gd name="T20" fmla="*/ 97 w 97"/>
                  <a:gd name="T21" fmla="*/ 0 h 229"/>
                  <a:gd name="T22" fmla="*/ 63 w 97"/>
                  <a:gd name="T23" fmla="*/ 0 h 229"/>
                  <a:gd name="T24" fmla="*/ 63 w 97"/>
                  <a:gd name="T25" fmla="*/ 74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7" h="229">
                    <a:moveTo>
                      <a:pt x="63" y="74"/>
                    </a:moveTo>
                    <a:lnTo>
                      <a:pt x="33" y="74"/>
                    </a:lnTo>
                    <a:lnTo>
                      <a:pt x="33" y="0"/>
                    </a:lnTo>
                    <a:lnTo>
                      <a:pt x="0" y="0"/>
                    </a:lnTo>
                    <a:lnTo>
                      <a:pt x="0" y="229"/>
                    </a:lnTo>
                    <a:lnTo>
                      <a:pt x="33" y="229"/>
                    </a:lnTo>
                    <a:lnTo>
                      <a:pt x="33" y="102"/>
                    </a:lnTo>
                    <a:lnTo>
                      <a:pt x="63" y="102"/>
                    </a:lnTo>
                    <a:lnTo>
                      <a:pt x="63" y="229"/>
                    </a:lnTo>
                    <a:lnTo>
                      <a:pt x="97" y="229"/>
                    </a:lnTo>
                    <a:lnTo>
                      <a:pt x="97" y="0"/>
                    </a:lnTo>
                    <a:lnTo>
                      <a:pt x="63" y="0"/>
                    </a:lnTo>
                    <a:lnTo>
                      <a:pt x="63" y="7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1" name="Freeform 12">
                <a:extLst>
                  <a:ext uri="{FF2B5EF4-FFF2-40B4-BE49-F238E27FC236}">
                    <a16:creationId xmlns:a16="http://schemas.microsoft.com/office/drawing/2014/main" id="{FECA8C8F-C0E8-49A6-AE25-6FC79AE629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863" y="5282404"/>
                <a:ext cx="386760" cy="576746"/>
              </a:xfrm>
              <a:custGeom>
                <a:avLst/>
                <a:gdLst>
                  <a:gd name="T0" fmla="*/ 46 w 148"/>
                  <a:gd name="T1" fmla="*/ 36 h 219"/>
                  <a:gd name="T2" fmla="*/ 141 w 148"/>
                  <a:gd name="T3" fmla="*/ 36 h 219"/>
                  <a:gd name="T4" fmla="*/ 141 w 148"/>
                  <a:gd name="T5" fmla="*/ 0 h 219"/>
                  <a:gd name="T6" fmla="*/ 0 w 148"/>
                  <a:gd name="T7" fmla="*/ 0 h 219"/>
                  <a:gd name="T8" fmla="*/ 0 w 148"/>
                  <a:gd name="T9" fmla="*/ 196 h 219"/>
                  <a:gd name="T10" fmla="*/ 9 w 148"/>
                  <a:gd name="T11" fmla="*/ 215 h 219"/>
                  <a:gd name="T12" fmla="*/ 29 w 148"/>
                  <a:gd name="T13" fmla="*/ 219 h 219"/>
                  <a:gd name="T14" fmla="*/ 148 w 148"/>
                  <a:gd name="T15" fmla="*/ 219 h 219"/>
                  <a:gd name="T16" fmla="*/ 148 w 148"/>
                  <a:gd name="T17" fmla="*/ 182 h 219"/>
                  <a:gd name="T18" fmla="*/ 46 w 148"/>
                  <a:gd name="T19" fmla="*/ 182 h 219"/>
                  <a:gd name="T20" fmla="*/ 46 w 148"/>
                  <a:gd name="T21" fmla="*/ 36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8" h="219">
                    <a:moveTo>
                      <a:pt x="46" y="36"/>
                    </a:moveTo>
                    <a:cubicBezTo>
                      <a:pt x="141" y="36"/>
                      <a:pt x="141" y="36"/>
                      <a:pt x="141" y="36"/>
                    </a:cubicBezTo>
                    <a:cubicBezTo>
                      <a:pt x="141" y="0"/>
                      <a:pt x="141" y="0"/>
                      <a:pt x="14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0" y="205"/>
                      <a:pt x="3" y="211"/>
                      <a:pt x="9" y="215"/>
                    </a:cubicBezTo>
                    <a:cubicBezTo>
                      <a:pt x="13" y="217"/>
                      <a:pt x="20" y="219"/>
                      <a:pt x="29" y="219"/>
                    </a:cubicBezTo>
                    <a:cubicBezTo>
                      <a:pt x="148" y="219"/>
                      <a:pt x="148" y="219"/>
                      <a:pt x="148" y="219"/>
                    </a:cubicBezTo>
                    <a:cubicBezTo>
                      <a:pt x="148" y="182"/>
                      <a:pt x="148" y="182"/>
                      <a:pt x="148" y="182"/>
                    </a:cubicBezTo>
                    <a:cubicBezTo>
                      <a:pt x="46" y="182"/>
                      <a:pt x="46" y="182"/>
                      <a:pt x="46" y="182"/>
                    </a:cubicBezTo>
                    <a:lnTo>
                      <a:pt x="46" y="3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2" name="Freeform 13">
                <a:extLst>
                  <a:ext uri="{FF2B5EF4-FFF2-40B4-BE49-F238E27FC236}">
                    <a16:creationId xmlns:a16="http://schemas.microsoft.com/office/drawing/2014/main" id="{1511C074-712F-4197-8F1D-BC7FCF079E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1773" y="5282404"/>
                <a:ext cx="668348" cy="559783"/>
              </a:xfrm>
              <a:custGeom>
                <a:avLst/>
                <a:gdLst>
                  <a:gd name="T0" fmla="*/ 162 w 197"/>
                  <a:gd name="T1" fmla="*/ 165 h 165"/>
                  <a:gd name="T2" fmla="*/ 197 w 197"/>
                  <a:gd name="T3" fmla="*/ 165 h 165"/>
                  <a:gd name="T4" fmla="*/ 197 w 197"/>
                  <a:gd name="T5" fmla="*/ 0 h 165"/>
                  <a:gd name="T6" fmla="*/ 0 w 197"/>
                  <a:gd name="T7" fmla="*/ 0 h 165"/>
                  <a:gd name="T8" fmla="*/ 0 w 197"/>
                  <a:gd name="T9" fmla="*/ 28 h 165"/>
                  <a:gd name="T10" fmla="*/ 162 w 197"/>
                  <a:gd name="T11" fmla="*/ 28 h 165"/>
                  <a:gd name="T12" fmla="*/ 162 w 197"/>
                  <a:gd name="T13" fmla="*/ 16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7" h="165">
                    <a:moveTo>
                      <a:pt x="162" y="165"/>
                    </a:moveTo>
                    <a:lnTo>
                      <a:pt x="197" y="165"/>
                    </a:lnTo>
                    <a:lnTo>
                      <a:pt x="197" y="0"/>
                    </a:lnTo>
                    <a:lnTo>
                      <a:pt x="0" y="0"/>
                    </a:lnTo>
                    <a:lnTo>
                      <a:pt x="0" y="28"/>
                    </a:lnTo>
                    <a:lnTo>
                      <a:pt x="162" y="28"/>
                    </a:lnTo>
                    <a:lnTo>
                      <a:pt x="162" y="16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3" name="Freeform 14">
                <a:extLst>
                  <a:ext uri="{FF2B5EF4-FFF2-40B4-BE49-F238E27FC236}">
                    <a16:creationId xmlns:a16="http://schemas.microsoft.com/office/drawing/2014/main" id="{8335F339-6448-40B6-8926-8A9423DBEE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4098" y="5604703"/>
                <a:ext cx="797268" cy="413900"/>
              </a:xfrm>
              <a:custGeom>
                <a:avLst/>
                <a:gdLst>
                  <a:gd name="T0" fmla="*/ 144 w 235"/>
                  <a:gd name="T1" fmla="*/ 94 h 122"/>
                  <a:gd name="T2" fmla="*/ 144 w 235"/>
                  <a:gd name="T3" fmla="*/ 0 h 122"/>
                  <a:gd name="T4" fmla="*/ 108 w 235"/>
                  <a:gd name="T5" fmla="*/ 0 h 122"/>
                  <a:gd name="T6" fmla="*/ 108 w 235"/>
                  <a:gd name="T7" fmla="*/ 94 h 122"/>
                  <a:gd name="T8" fmla="*/ 78 w 235"/>
                  <a:gd name="T9" fmla="*/ 94 h 122"/>
                  <a:gd name="T10" fmla="*/ 78 w 235"/>
                  <a:gd name="T11" fmla="*/ 0 h 122"/>
                  <a:gd name="T12" fmla="*/ 43 w 235"/>
                  <a:gd name="T13" fmla="*/ 0 h 122"/>
                  <a:gd name="T14" fmla="*/ 43 w 235"/>
                  <a:gd name="T15" fmla="*/ 94 h 122"/>
                  <a:gd name="T16" fmla="*/ 0 w 235"/>
                  <a:gd name="T17" fmla="*/ 94 h 122"/>
                  <a:gd name="T18" fmla="*/ 0 w 235"/>
                  <a:gd name="T19" fmla="*/ 122 h 122"/>
                  <a:gd name="T20" fmla="*/ 235 w 235"/>
                  <a:gd name="T21" fmla="*/ 122 h 122"/>
                  <a:gd name="T22" fmla="*/ 235 w 235"/>
                  <a:gd name="T23" fmla="*/ 94 h 122"/>
                  <a:gd name="T24" fmla="*/ 144 w 235"/>
                  <a:gd name="T25" fmla="*/ 94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5" h="122">
                    <a:moveTo>
                      <a:pt x="144" y="94"/>
                    </a:moveTo>
                    <a:lnTo>
                      <a:pt x="144" y="0"/>
                    </a:lnTo>
                    <a:lnTo>
                      <a:pt x="108" y="0"/>
                    </a:lnTo>
                    <a:lnTo>
                      <a:pt x="108" y="94"/>
                    </a:lnTo>
                    <a:lnTo>
                      <a:pt x="78" y="94"/>
                    </a:lnTo>
                    <a:lnTo>
                      <a:pt x="78" y="0"/>
                    </a:lnTo>
                    <a:lnTo>
                      <a:pt x="43" y="0"/>
                    </a:lnTo>
                    <a:lnTo>
                      <a:pt x="43" y="94"/>
                    </a:lnTo>
                    <a:lnTo>
                      <a:pt x="0" y="94"/>
                    </a:lnTo>
                    <a:lnTo>
                      <a:pt x="0" y="122"/>
                    </a:lnTo>
                    <a:lnTo>
                      <a:pt x="235" y="122"/>
                    </a:lnTo>
                    <a:lnTo>
                      <a:pt x="235" y="94"/>
                    </a:lnTo>
                    <a:lnTo>
                      <a:pt x="144" y="9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4" name="Freeform 15">
                <a:extLst>
                  <a:ext uri="{FF2B5EF4-FFF2-40B4-BE49-F238E27FC236}">
                    <a16:creationId xmlns:a16="http://schemas.microsoft.com/office/drawing/2014/main" id="{3A7BB42D-3DA6-4012-A9EC-8A4223D669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57261" y="5275618"/>
                <a:ext cx="810838" cy="240876"/>
              </a:xfrm>
              <a:custGeom>
                <a:avLst/>
                <a:gdLst>
                  <a:gd name="T0" fmla="*/ 86 w 310"/>
                  <a:gd name="T1" fmla="*/ 81 h 92"/>
                  <a:gd name="T2" fmla="*/ 155 w 310"/>
                  <a:gd name="T3" fmla="*/ 45 h 92"/>
                  <a:gd name="T4" fmla="*/ 224 w 310"/>
                  <a:gd name="T5" fmla="*/ 81 h 92"/>
                  <a:gd name="T6" fmla="*/ 302 w 310"/>
                  <a:gd name="T7" fmla="*/ 92 h 92"/>
                  <a:gd name="T8" fmla="*/ 310 w 310"/>
                  <a:gd name="T9" fmla="*/ 55 h 92"/>
                  <a:gd name="T10" fmla="*/ 310 w 310"/>
                  <a:gd name="T11" fmla="*/ 55 h 92"/>
                  <a:gd name="T12" fmla="*/ 222 w 310"/>
                  <a:gd name="T13" fmla="*/ 39 h 92"/>
                  <a:gd name="T14" fmla="*/ 179 w 310"/>
                  <a:gd name="T15" fmla="*/ 0 h 92"/>
                  <a:gd name="T16" fmla="*/ 131 w 310"/>
                  <a:gd name="T17" fmla="*/ 0 h 92"/>
                  <a:gd name="T18" fmla="*/ 87 w 310"/>
                  <a:gd name="T19" fmla="*/ 39 h 92"/>
                  <a:gd name="T20" fmla="*/ 0 w 310"/>
                  <a:gd name="T21" fmla="*/ 56 h 92"/>
                  <a:gd name="T22" fmla="*/ 0 w 310"/>
                  <a:gd name="T23" fmla="*/ 56 h 92"/>
                  <a:gd name="T24" fmla="*/ 8 w 310"/>
                  <a:gd name="T25" fmla="*/ 92 h 92"/>
                  <a:gd name="T26" fmla="*/ 86 w 310"/>
                  <a:gd name="T27" fmla="*/ 81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0" h="92">
                    <a:moveTo>
                      <a:pt x="86" y="81"/>
                    </a:moveTo>
                    <a:cubicBezTo>
                      <a:pt x="118" y="73"/>
                      <a:pt x="141" y="61"/>
                      <a:pt x="155" y="45"/>
                    </a:cubicBezTo>
                    <a:cubicBezTo>
                      <a:pt x="168" y="61"/>
                      <a:pt x="191" y="73"/>
                      <a:pt x="224" y="81"/>
                    </a:cubicBezTo>
                    <a:cubicBezTo>
                      <a:pt x="247" y="86"/>
                      <a:pt x="273" y="91"/>
                      <a:pt x="302" y="92"/>
                    </a:cubicBezTo>
                    <a:cubicBezTo>
                      <a:pt x="310" y="55"/>
                      <a:pt x="310" y="55"/>
                      <a:pt x="310" y="55"/>
                    </a:cubicBezTo>
                    <a:cubicBezTo>
                      <a:pt x="310" y="55"/>
                      <a:pt x="310" y="55"/>
                      <a:pt x="310" y="55"/>
                    </a:cubicBezTo>
                    <a:cubicBezTo>
                      <a:pt x="270" y="54"/>
                      <a:pt x="243" y="47"/>
                      <a:pt x="222" y="39"/>
                    </a:cubicBezTo>
                    <a:cubicBezTo>
                      <a:pt x="197" y="29"/>
                      <a:pt x="179" y="14"/>
                      <a:pt x="179" y="0"/>
                    </a:cubicBezTo>
                    <a:cubicBezTo>
                      <a:pt x="131" y="0"/>
                      <a:pt x="131" y="0"/>
                      <a:pt x="131" y="0"/>
                    </a:cubicBezTo>
                    <a:cubicBezTo>
                      <a:pt x="131" y="12"/>
                      <a:pt x="113" y="29"/>
                      <a:pt x="87" y="39"/>
                    </a:cubicBezTo>
                    <a:cubicBezTo>
                      <a:pt x="67" y="47"/>
                      <a:pt x="40" y="54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8" y="92"/>
                      <a:pt x="8" y="92"/>
                      <a:pt x="8" y="92"/>
                    </a:cubicBezTo>
                    <a:cubicBezTo>
                      <a:pt x="36" y="92"/>
                      <a:pt x="62" y="87"/>
                      <a:pt x="86" y="8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id="{9D82E740-8C23-4E5E-A459-FB39B1AA4B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1251" y="5285796"/>
                <a:ext cx="614066" cy="329084"/>
              </a:xfrm>
              <a:custGeom>
                <a:avLst/>
                <a:gdLst>
                  <a:gd name="T0" fmla="*/ 119 w 236"/>
                  <a:gd name="T1" fmla="*/ 70 h 126"/>
                  <a:gd name="T2" fmla="*/ 165 w 236"/>
                  <a:gd name="T3" fmla="*/ 108 h 126"/>
                  <a:gd name="T4" fmla="*/ 227 w 236"/>
                  <a:gd name="T5" fmla="*/ 126 h 126"/>
                  <a:gd name="T6" fmla="*/ 236 w 236"/>
                  <a:gd name="T7" fmla="*/ 89 h 126"/>
                  <a:gd name="T8" fmla="*/ 158 w 236"/>
                  <a:gd name="T9" fmla="*/ 51 h 126"/>
                  <a:gd name="T10" fmla="*/ 143 w 236"/>
                  <a:gd name="T11" fmla="*/ 0 h 126"/>
                  <a:gd name="T12" fmla="*/ 93 w 236"/>
                  <a:gd name="T13" fmla="*/ 0 h 126"/>
                  <a:gd name="T14" fmla="*/ 78 w 236"/>
                  <a:gd name="T15" fmla="*/ 52 h 126"/>
                  <a:gd name="T16" fmla="*/ 0 w 236"/>
                  <a:gd name="T17" fmla="*/ 89 h 126"/>
                  <a:gd name="T18" fmla="*/ 0 w 236"/>
                  <a:gd name="T19" fmla="*/ 90 h 126"/>
                  <a:gd name="T20" fmla="*/ 8 w 236"/>
                  <a:gd name="T21" fmla="*/ 126 h 126"/>
                  <a:gd name="T22" fmla="*/ 69 w 236"/>
                  <a:gd name="T23" fmla="*/ 109 h 126"/>
                  <a:gd name="T24" fmla="*/ 119 w 236"/>
                  <a:gd name="T25" fmla="*/ 7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6" h="126">
                    <a:moveTo>
                      <a:pt x="119" y="70"/>
                    </a:moveTo>
                    <a:cubicBezTo>
                      <a:pt x="131" y="86"/>
                      <a:pt x="146" y="99"/>
                      <a:pt x="165" y="108"/>
                    </a:cubicBezTo>
                    <a:cubicBezTo>
                      <a:pt x="180" y="116"/>
                      <a:pt x="209" y="124"/>
                      <a:pt x="227" y="126"/>
                    </a:cubicBezTo>
                    <a:cubicBezTo>
                      <a:pt x="236" y="89"/>
                      <a:pt x="236" y="89"/>
                      <a:pt x="236" y="89"/>
                    </a:cubicBezTo>
                    <a:cubicBezTo>
                      <a:pt x="205" y="85"/>
                      <a:pt x="172" y="69"/>
                      <a:pt x="158" y="51"/>
                    </a:cubicBezTo>
                    <a:cubicBezTo>
                      <a:pt x="148" y="37"/>
                      <a:pt x="143" y="22"/>
                      <a:pt x="143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3" y="22"/>
                      <a:pt x="88" y="38"/>
                      <a:pt x="78" y="52"/>
                    </a:cubicBezTo>
                    <a:cubicBezTo>
                      <a:pt x="64" y="69"/>
                      <a:pt x="31" y="86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8" y="126"/>
                      <a:pt x="8" y="126"/>
                      <a:pt x="8" y="126"/>
                    </a:cubicBezTo>
                    <a:cubicBezTo>
                      <a:pt x="25" y="124"/>
                      <a:pt x="53" y="116"/>
                      <a:pt x="69" y="109"/>
                    </a:cubicBezTo>
                    <a:cubicBezTo>
                      <a:pt x="90" y="99"/>
                      <a:pt x="107" y="86"/>
                      <a:pt x="119" y="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A4A47367-3570-4B45-ADC9-5B0826835FBD}"/>
              </a:ext>
            </a:extLst>
          </p:cNvPr>
          <p:cNvSpPr txBox="1"/>
          <p:nvPr/>
        </p:nvSpPr>
        <p:spPr>
          <a:xfrm>
            <a:off x="619125" y="49510"/>
            <a:ext cx="6362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4. </a:t>
            </a:r>
            <a:r>
              <a:rPr lang="ko-KR" altLang="en-US" sz="2400" b="1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강의 시간표</a:t>
            </a:r>
          </a:p>
        </p:txBody>
      </p: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0B4C6B49-A55B-481D-B25C-2696B4BA65CF}"/>
              </a:ext>
            </a:extLst>
          </p:cNvPr>
          <p:cNvGraphicFramePr>
            <a:graphicFrameLocks noGrp="1"/>
          </p:cNvGraphicFramePr>
          <p:nvPr/>
        </p:nvGraphicFramePr>
        <p:xfrm>
          <a:off x="781050" y="1807040"/>
          <a:ext cx="10629901" cy="42876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1051">
                  <a:extLst>
                    <a:ext uri="{9D8B030D-6E8A-4147-A177-3AD203B41FA5}">
                      <a16:colId xmlns:a16="http://schemas.microsoft.com/office/drawing/2014/main" val="189744057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val="1428838413"/>
                    </a:ext>
                  </a:extLst>
                </a:gridCol>
                <a:gridCol w="2190750">
                  <a:extLst>
                    <a:ext uri="{9D8B030D-6E8A-4147-A177-3AD203B41FA5}">
                      <a16:colId xmlns:a16="http://schemas.microsoft.com/office/drawing/2014/main" val="3570445930"/>
                    </a:ext>
                  </a:extLst>
                </a:gridCol>
                <a:gridCol w="2200275">
                  <a:extLst>
                    <a:ext uri="{9D8B030D-6E8A-4147-A177-3AD203B41FA5}">
                      <a16:colId xmlns:a16="http://schemas.microsoft.com/office/drawing/2014/main" val="689676408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3042202105"/>
                    </a:ext>
                  </a:extLst>
                </a:gridCol>
                <a:gridCol w="1190625">
                  <a:extLst>
                    <a:ext uri="{9D8B030D-6E8A-4147-A177-3AD203B41FA5}">
                      <a16:colId xmlns:a16="http://schemas.microsoft.com/office/drawing/2014/main" val="2636239390"/>
                    </a:ext>
                  </a:extLst>
                </a:gridCol>
                <a:gridCol w="1543050">
                  <a:extLst>
                    <a:ext uri="{9D8B030D-6E8A-4147-A177-3AD203B41FA5}">
                      <a16:colId xmlns:a16="http://schemas.microsoft.com/office/drawing/2014/main" val="2882884054"/>
                    </a:ext>
                  </a:extLst>
                </a:gridCol>
              </a:tblGrid>
              <a:tr h="427934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요일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3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수업시간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3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개설학과 및 수강대상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3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과목명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3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담당교수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3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학점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3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수강</a:t>
                      </a:r>
                      <a:br>
                        <a:rPr lang="ko-KR" altLang="en-US" sz="11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</a:br>
                      <a:r>
                        <a:rPr lang="ko-KR" altLang="en-US" sz="11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제한인원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3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7051"/>
                  </a:ext>
                </a:extLst>
              </a:tr>
              <a:tr h="297140"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ko-KR" altLang="en-US" sz="12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토</a:t>
                      </a:r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altLang="ko-KR" sz="10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1</a:t>
                      </a:r>
                      <a:r>
                        <a:rPr lang="ko-KR" altLang="en-US" sz="10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교시</a:t>
                      </a:r>
                      <a:br>
                        <a:rPr lang="ko-KR" altLang="en-US" sz="10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</a:br>
                      <a:r>
                        <a:rPr lang="en-US" altLang="ko-KR" sz="10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(09:00~11:30)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기업승계학과 및 전체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기업승계원론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이명수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3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25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9752151"/>
                  </a:ext>
                </a:extLst>
              </a:tr>
              <a:tr h="29714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기업승계학과 및 전체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기업가정신과 창업경영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연규철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3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25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916185"/>
                  </a:ext>
                </a:extLst>
              </a:tr>
              <a:tr h="29714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강소기업경영학과 및 전체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중소기업 재무분석 세미나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김재각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u="none" strike="noStrike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3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25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0865341"/>
                  </a:ext>
                </a:extLst>
              </a:tr>
              <a:tr h="3062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 err="1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글로벌스타트업선교학과</a:t>
                      </a:r>
                      <a:r>
                        <a:rPr lang="ko-KR" altLang="en-US" sz="10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 및 전체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글로벌선교벤처개발론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이선영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3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25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3276556"/>
                  </a:ext>
                </a:extLst>
              </a:tr>
              <a:tr h="29714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1000" u="none" strike="noStrike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2</a:t>
                      </a:r>
                      <a:r>
                        <a:rPr lang="ko-KR" altLang="en-US" sz="1000" u="none" strike="noStrike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교시</a:t>
                      </a:r>
                      <a:br>
                        <a:rPr lang="ko-KR" altLang="en-US" sz="1000" u="none" strike="noStrike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</a:br>
                      <a:r>
                        <a:rPr lang="en-US" altLang="ko-KR" sz="1000" u="none" strike="noStrike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(13:00~15:30)</a:t>
                      </a:r>
                      <a:endParaRPr lang="en-US" altLang="ko-KR" sz="1000" b="1" i="0" u="none" strike="noStrike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전체 </a:t>
                      </a:r>
                      <a:r>
                        <a:rPr lang="en-US" altLang="ko-KR" sz="10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(</a:t>
                      </a:r>
                      <a:r>
                        <a:rPr lang="ko-KR" altLang="en-US" sz="10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기본 공통과정</a:t>
                      </a:r>
                      <a:r>
                        <a:rPr lang="en-US" altLang="ko-KR" sz="10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)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 err="1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벤처중소</a:t>
                      </a:r>
                      <a:r>
                        <a:rPr lang="ko-KR" altLang="en-US" sz="10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 마케팅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최자영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u="none" strike="noStrike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3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25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9444269"/>
                  </a:ext>
                </a:extLst>
              </a:tr>
              <a:tr h="37188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 err="1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스타트업비즈니스학과</a:t>
                      </a:r>
                      <a:r>
                        <a:rPr lang="ko-KR" altLang="en-US" sz="10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 및 전체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스타트업 </a:t>
                      </a:r>
                      <a:r>
                        <a:rPr lang="ko-KR" altLang="en-US" sz="1000" u="none" strike="noStrike" dirty="0" err="1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펀딩과</a:t>
                      </a:r>
                      <a:r>
                        <a:rPr lang="ko-KR" altLang="en-US" sz="10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 투자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전민영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u="none" strike="noStrike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3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25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7957853"/>
                  </a:ext>
                </a:extLst>
              </a:tr>
              <a:tr h="29714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기업승계학과 및 전체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가업승계전략과 방법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 err="1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김기백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u="none" strike="noStrike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3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25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738757"/>
                  </a:ext>
                </a:extLst>
              </a:tr>
              <a:tr h="30293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altLang="ko-KR" sz="1000" u="none" strike="noStrike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3</a:t>
                      </a:r>
                      <a:r>
                        <a:rPr lang="ko-KR" altLang="en-US" sz="1000" u="none" strike="noStrike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교시</a:t>
                      </a:r>
                      <a:br>
                        <a:rPr lang="ko-KR" altLang="en-US" sz="1000" u="none" strike="noStrike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</a:br>
                      <a:r>
                        <a:rPr lang="en-US" altLang="ko-KR" sz="1000" u="none" strike="noStrike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(15:45~18:15)</a:t>
                      </a:r>
                      <a:endParaRPr lang="en-US" altLang="ko-KR" sz="1000" b="1" i="0" u="none" strike="noStrike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중소기업경영혁신학과 및 전체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생성형</a:t>
                      </a:r>
                      <a:r>
                        <a:rPr lang="en-US" altLang="ko-KR" sz="10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AI</a:t>
                      </a:r>
                      <a:r>
                        <a:rPr lang="ko-KR" altLang="en-US" sz="10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와 비즈니스혁신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 err="1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노경훈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u="none" strike="noStrike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3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25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0919167"/>
                  </a:ext>
                </a:extLst>
              </a:tr>
              <a:tr h="29527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중소기업경영혁신학과 및 전체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중소벤처 브랜드 개발과 관리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 err="1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김상률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3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25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9839777"/>
                  </a:ext>
                </a:extLst>
              </a:tr>
              <a:tr h="29527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 err="1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스타트업비즈니스학과</a:t>
                      </a:r>
                      <a:r>
                        <a:rPr lang="ko-KR" altLang="en-US" sz="10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 및 전체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비즈니스모델검증과 혁신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김용범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3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25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5170181"/>
                  </a:ext>
                </a:extLst>
              </a:tr>
              <a:tr h="29714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독서경영전략학과 및 전체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학습조직운영론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김을호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u="none" strike="noStrike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3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25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075778"/>
                  </a:ext>
                </a:extLst>
              </a:tr>
              <a:tr h="50523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수</a:t>
                      </a:r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야간 </a:t>
                      </a:r>
                      <a:r>
                        <a:rPr lang="en-US" altLang="ko-KR" sz="10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1</a:t>
                      </a:r>
                      <a:r>
                        <a:rPr lang="ko-KR" altLang="en-US" sz="10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교시</a:t>
                      </a:r>
                      <a:br>
                        <a:rPr lang="ko-KR" altLang="en-US" sz="10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</a:br>
                      <a:r>
                        <a:rPr lang="en-US" altLang="ko-KR" sz="10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(19:00~21:30)</a:t>
                      </a:r>
                      <a:endParaRPr lang="en-US" altLang="ko-KR" sz="1000" b="1" i="0" u="none" strike="noStrike" dirty="0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중소기업경영혁신학과 및 전체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AI</a:t>
                      </a:r>
                      <a:r>
                        <a:rPr lang="ko-KR" altLang="en-US" sz="10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의 이해와 활용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한용희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u="none" strike="noStrike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3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u="none" strike="noStrike" dirty="0">
                          <a:effectLst/>
                          <a:latin typeface="나눔스퀘어라운드 Bold" panose="020B0600000101010101" pitchFamily="50" charset="-127"/>
                          <a:ea typeface="나눔스퀘어라운드 Bold" panose="020B0600000101010101" pitchFamily="50" charset="-127"/>
                        </a:rPr>
                        <a:t>25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나눔스퀘어라운드 Bold" panose="020B0600000101010101" pitchFamily="50" charset="-127"/>
                        <a:ea typeface="나눔스퀘어라운드 Bold" panose="020B0600000101010101" pitchFamily="50" charset="-127"/>
                      </a:endParaRPr>
                    </a:p>
                  </a:txBody>
                  <a:tcPr marL="6294" marR="6294" marT="62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293694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E35E334-ACA2-4934-9B1B-A6076AC9B02A}"/>
              </a:ext>
            </a:extLst>
          </p:cNvPr>
          <p:cNvSpPr txBox="1"/>
          <p:nvPr/>
        </p:nvSpPr>
        <p:spPr>
          <a:xfrm>
            <a:off x="723900" y="895350"/>
            <a:ext cx="6675383" cy="786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12</a:t>
            </a:r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개 과목 개설 </a:t>
            </a:r>
            <a:endParaRPr lang="en-US" altLang="ko-KR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>
              <a:lnSpc>
                <a:spcPct val="130000"/>
              </a:lnSpc>
            </a:pPr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최대 </a:t>
            </a:r>
            <a:r>
              <a:rPr lang="en-US" altLang="ko-KR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9</a:t>
            </a:r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학점 </a:t>
            </a:r>
            <a:r>
              <a:rPr lang="en-US" altLang="ko-KR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(3</a:t>
            </a:r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개 강의</a:t>
            </a:r>
            <a:r>
              <a:rPr lang="en-US" altLang="ko-KR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) </a:t>
            </a:r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신청 가능</a:t>
            </a:r>
          </a:p>
        </p:txBody>
      </p:sp>
    </p:spTree>
    <p:extLst>
      <p:ext uri="{BB962C8B-B14F-4D97-AF65-F5344CB8AC3E}">
        <p14:creationId xmlns:p14="http://schemas.microsoft.com/office/powerpoint/2010/main" val="25182834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B65E9649-EA9B-4B1E-B21F-4913F5D2BD81}"/>
              </a:ext>
            </a:extLst>
          </p:cNvPr>
          <p:cNvSpPr/>
          <p:nvPr/>
        </p:nvSpPr>
        <p:spPr>
          <a:xfrm>
            <a:off x="334963" y="549275"/>
            <a:ext cx="11522075" cy="5940425"/>
          </a:xfrm>
          <a:prstGeom prst="roundRect">
            <a:avLst>
              <a:gd name="adj" fmla="val 74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598342E-E1F6-4CEA-860F-7018FE2CA0D1}"/>
              </a:ext>
            </a:extLst>
          </p:cNvPr>
          <p:cNvGrpSpPr/>
          <p:nvPr/>
        </p:nvGrpSpPr>
        <p:grpSpPr>
          <a:xfrm>
            <a:off x="10095600" y="6171470"/>
            <a:ext cx="1496325" cy="318230"/>
            <a:chOff x="884925" y="769291"/>
            <a:chExt cx="3091926" cy="657574"/>
          </a:xfrm>
        </p:grpSpPr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4D1A9377-B4F2-46E4-B18F-0E6460FC75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76" b="36849" l="25879" r="76074">
                          <a14:foregroundMark x1="27051" y1="14974" x2="28809" y2="23958"/>
                          <a14:foregroundMark x1="39063" y1="18880" x2="41309" y2="25521"/>
                          <a14:foregroundMark x1="41309" y1="25521" x2="41211" y2="29688"/>
                          <a14:foregroundMark x1="37109" y1="15885" x2="40039" y2="25130"/>
                          <a14:foregroundMark x1="62500" y1="18490" x2="63184" y2="26953"/>
                          <a14:foregroundMark x1="71094" y1="10026" x2="71875" y2="21224"/>
                          <a14:foregroundMark x1="73828" y1="13021" x2="74219" y2="22526"/>
                          <a14:foregroundMark x1="70117" y1="23047" x2="73633" y2="26042"/>
                          <a14:foregroundMark x1="60840" y1="12370" x2="60840" y2="27474"/>
                          <a14:foregroundMark x1="60840" y1="27474" x2="61816" y2="32292"/>
                          <a14:foregroundMark x1="43457" y1="29167" x2="40625" y2="33203"/>
                          <a14:foregroundMark x1="27441" y1="10286" x2="30273" y2="22005"/>
                          <a14:foregroundMark x1="25879" y1="22005" x2="30566" y2="25521"/>
                          <a14:foregroundMark x1="30566" y1="25521" x2="32324" y2="24609"/>
                          <a14:foregroundMark x1="75586" y1="9635" x2="76074" y2="221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2" r="19394" b="58926"/>
            <a:stretch/>
          </p:blipFill>
          <p:spPr>
            <a:xfrm>
              <a:off x="884925" y="769291"/>
              <a:ext cx="1256502" cy="657574"/>
            </a:xfrm>
            <a:prstGeom prst="rect">
              <a:avLst/>
            </a:prstGeom>
          </p:spPr>
        </p:pic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B7D00E68-5729-4DB2-A587-4BB02674645B}"/>
                </a:ext>
              </a:extLst>
            </p:cNvPr>
            <p:cNvGrpSpPr/>
            <p:nvPr/>
          </p:nvGrpSpPr>
          <p:grpSpPr>
            <a:xfrm>
              <a:off x="2203009" y="876742"/>
              <a:ext cx="1773842" cy="351044"/>
              <a:chOff x="-1084402" y="5238300"/>
              <a:chExt cx="4525768" cy="895652"/>
            </a:xfrm>
          </p:grpSpPr>
          <p:sp>
            <p:nvSpPr>
              <p:cNvPr id="24" name="Freeform 5">
                <a:extLst>
                  <a:ext uri="{FF2B5EF4-FFF2-40B4-BE49-F238E27FC236}">
                    <a16:creationId xmlns:a16="http://schemas.microsoft.com/office/drawing/2014/main" id="{2E246C1E-8913-4627-8401-43A9509D717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084402" y="5570777"/>
                <a:ext cx="868513" cy="563175"/>
              </a:xfrm>
              <a:custGeom>
                <a:avLst/>
                <a:gdLst>
                  <a:gd name="T0" fmla="*/ 0 w 333"/>
                  <a:gd name="T1" fmla="*/ 35 h 214"/>
                  <a:gd name="T2" fmla="*/ 140 w 333"/>
                  <a:gd name="T3" fmla="*/ 35 h 214"/>
                  <a:gd name="T4" fmla="*/ 140 w 333"/>
                  <a:gd name="T5" fmla="*/ 65 h 214"/>
                  <a:gd name="T6" fmla="*/ 49 w 333"/>
                  <a:gd name="T7" fmla="*/ 139 h 214"/>
                  <a:gd name="T8" fmla="*/ 158 w 333"/>
                  <a:gd name="T9" fmla="*/ 214 h 214"/>
                  <a:gd name="T10" fmla="*/ 171 w 333"/>
                  <a:gd name="T11" fmla="*/ 214 h 214"/>
                  <a:gd name="T12" fmla="*/ 280 w 333"/>
                  <a:gd name="T13" fmla="*/ 139 h 214"/>
                  <a:gd name="T14" fmla="*/ 192 w 333"/>
                  <a:gd name="T15" fmla="*/ 66 h 214"/>
                  <a:gd name="T16" fmla="*/ 192 w 333"/>
                  <a:gd name="T17" fmla="*/ 35 h 214"/>
                  <a:gd name="T18" fmla="*/ 333 w 333"/>
                  <a:gd name="T19" fmla="*/ 35 h 214"/>
                  <a:gd name="T20" fmla="*/ 333 w 333"/>
                  <a:gd name="T21" fmla="*/ 0 h 214"/>
                  <a:gd name="T22" fmla="*/ 0 w 333"/>
                  <a:gd name="T23" fmla="*/ 0 h 214"/>
                  <a:gd name="T24" fmla="*/ 0 w 333"/>
                  <a:gd name="T25" fmla="*/ 35 h 214"/>
                  <a:gd name="T26" fmla="*/ 229 w 333"/>
                  <a:gd name="T27" fmla="*/ 139 h 214"/>
                  <a:gd name="T28" fmla="*/ 164 w 333"/>
                  <a:gd name="T29" fmla="*/ 178 h 214"/>
                  <a:gd name="T30" fmla="*/ 100 w 333"/>
                  <a:gd name="T31" fmla="*/ 139 h 214"/>
                  <a:gd name="T32" fmla="*/ 164 w 333"/>
                  <a:gd name="T33" fmla="*/ 100 h 214"/>
                  <a:gd name="T34" fmla="*/ 229 w 333"/>
                  <a:gd name="T35" fmla="*/ 139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33" h="214">
                    <a:moveTo>
                      <a:pt x="0" y="35"/>
                    </a:moveTo>
                    <a:cubicBezTo>
                      <a:pt x="140" y="35"/>
                      <a:pt x="140" y="35"/>
                      <a:pt x="140" y="35"/>
                    </a:cubicBezTo>
                    <a:cubicBezTo>
                      <a:pt x="140" y="65"/>
                      <a:pt x="140" y="65"/>
                      <a:pt x="140" y="65"/>
                    </a:cubicBezTo>
                    <a:cubicBezTo>
                      <a:pt x="91" y="71"/>
                      <a:pt x="49" y="102"/>
                      <a:pt x="49" y="139"/>
                    </a:cubicBezTo>
                    <a:cubicBezTo>
                      <a:pt x="49" y="181"/>
                      <a:pt x="102" y="214"/>
                      <a:pt x="158" y="214"/>
                    </a:cubicBezTo>
                    <a:cubicBezTo>
                      <a:pt x="171" y="214"/>
                      <a:pt x="171" y="214"/>
                      <a:pt x="171" y="214"/>
                    </a:cubicBezTo>
                    <a:cubicBezTo>
                      <a:pt x="227" y="214"/>
                      <a:pt x="280" y="181"/>
                      <a:pt x="280" y="139"/>
                    </a:cubicBezTo>
                    <a:cubicBezTo>
                      <a:pt x="280" y="103"/>
                      <a:pt x="240" y="73"/>
                      <a:pt x="192" y="66"/>
                    </a:cubicBezTo>
                    <a:cubicBezTo>
                      <a:pt x="192" y="35"/>
                      <a:pt x="192" y="35"/>
                      <a:pt x="192" y="35"/>
                    </a:cubicBezTo>
                    <a:cubicBezTo>
                      <a:pt x="333" y="35"/>
                      <a:pt x="333" y="35"/>
                      <a:pt x="333" y="35"/>
                    </a:cubicBezTo>
                    <a:cubicBezTo>
                      <a:pt x="333" y="0"/>
                      <a:pt x="333" y="0"/>
                      <a:pt x="33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5"/>
                    </a:lnTo>
                    <a:close/>
                    <a:moveTo>
                      <a:pt x="229" y="139"/>
                    </a:moveTo>
                    <a:cubicBezTo>
                      <a:pt x="229" y="162"/>
                      <a:pt x="195" y="178"/>
                      <a:pt x="164" y="178"/>
                    </a:cubicBezTo>
                    <a:cubicBezTo>
                      <a:pt x="133" y="178"/>
                      <a:pt x="100" y="162"/>
                      <a:pt x="100" y="139"/>
                    </a:cubicBezTo>
                    <a:cubicBezTo>
                      <a:pt x="100" y="116"/>
                      <a:pt x="133" y="100"/>
                      <a:pt x="164" y="100"/>
                    </a:cubicBezTo>
                    <a:cubicBezTo>
                      <a:pt x="195" y="100"/>
                      <a:pt x="229" y="116"/>
                      <a:pt x="229" y="13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5" name="Rectangle 6">
                <a:extLst>
                  <a:ext uri="{FF2B5EF4-FFF2-40B4-BE49-F238E27FC236}">
                    <a16:creationId xmlns:a16="http://schemas.microsoft.com/office/drawing/2014/main" id="{FE075EF4-D710-4B9C-A201-40CE3C32C0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4060" y="5282404"/>
                <a:ext cx="122135" cy="346048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6" name="Freeform 7">
                <a:extLst>
                  <a:ext uri="{FF2B5EF4-FFF2-40B4-BE49-F238E27FC236}">
                    <a16:creationId xmlns:a16="http://schemas.microsoft.com/office/drawing/2014/main" id="{F4C0AA2F-C0F9-4061-AA09-FDD93F6FF7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9116" y="5665770"/>
                <a:ext cx="685311" cy="390152"/>
              </a:xfrm>
              <a:custGeom>
                <a:avLst/>
                <a:gdLst>
                  <a:gd name="T0" fmla="*/ 0 w 263"/>
                  <a:gd name="T1" fmla="*/ 36 h 148"/>
                  <a:gd name="T2" fmla="*/ 216 w 263"/>
                  <a:gd name="T3" fmla="*/ 36 h 148"/>
                  <a:gd name="T4" fmla="*/ 216 w 263"/>
                  <a:gd name="T5" fmla="*/ 57 h 148"/>
                  <a:gd name="T6" fmla="*/ 0 w 263"/>
                  <a:gd name="T7" fmla="*/ 57 h 148"/>
                  <a:gd name="T8" fmla="*/ 0 w 263"/>
                  <a:gd name="T9" fmla="*/ 122 h 148"/>
                  <a:gd name="T10" fmla="*/ 7 w 263"/>
                  <a:gd name="T11" fmla="*/ 142 h 148"/>
                  <a:gd name="T12" fmla="*/ 28 w 263"/>
                  <a:gd name="T13" fmla="*/ 148 h 148"/>
                  <a:gd name="T14" fmla="*/ 263 w 263"/>
                  <a:gd name="T15" fmla="*/ 148 h 148"/>
                  <a:gd name="T16" fmla="*/ 263 w 263"/>
                  <a:gd name="T17" fmla="*/ 113 h 148"/>
                  <a:gd name="T18" fmla="*/ 49 w 263"/>
                  <a:gd name="T19" fmla="*/ 113 h 148"/>
                  <a:gd name="T20" fmla="*/ 49 w 263"/>
                  <a:gd name="T21" fmla="*/ 91 h 148"/>
                  <a:gd name="T22" fmla="*/ 263 w 263"/>
                  <a:gd name="T23" fmla="*/ 91 h 148"/>
                  <a:gd name="T24" fmla="*/ 263 w 263"/>
                  <a:gd name="T25" fmla="*/ 0 h 148"/>
                  <a:gd name="T26" fmla="*/ 0 w 263"/>
                  <a:gd name="T27" fmla="*/ 0 h 148"/>
                  <a:gd name="T28" fmla="*/ 0 w 263"/>
                  <a:gd name="T29" fmla="*/ 36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3" h="148">
                    <a:moveTo>
                      <a:pt x="0" y="36"/>
                    </a:moveTo>
                    <a:cubicBezTo>
                      <a:pt x="216" y="36"/>
                      <a:pt x="216" y="36"/>
                      <a:pt x="216" y="36"/>
                    </a:cubicBezTo>
                    <a:cubicBezTo>
                      <a:pt x="216" y="57"/>
                      <a:pt x="216" y="57"/>
                      <a:pt x="216" y="5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122"/>
                      <a:pt x="0" y="122"/>
                      <a:pt x="0" y="122"/>
                    </a:cubicBezTo>
                    <a:cubicBezTo>
                      <a:pt x="0" y="131"/>
                      <a:pt x="3" y="138"/>
                      <a:pt x="7" y="142"/>
                    </a:cubicBezTo>
                    <a:cubicBezTo>
                      <a:pt x="12" y="146"/>
                      <a:pt x="19" y="148"/>
                      <a:pt x="28" y="148"/>
                    </a:cubicBezTo>
                    <a:cubicBezTo>
                      <a:pt x="263" y="148"/>
                      <a:pt x="263" y="148"/>
                      <a:pt x="263" y="148"/>
                    </a:cubicBezTo>
                    <a:cubicBezTo>
                      <a:pt x="263" y="113"/>
                      <a:pt x="263" y="113"/>
                      <a:pt x="263" y="113"/>
                    </a:cubicBezTo>
                    <a:cubicBezTo>
                      <a:pt x="49" y="113"/>
                      <a:pt x="49" y="113"/>
                      <a:pt x="49" y="113"/>
                    </a:cubicBezTo>
                    <a:cubicBezTo>
                      <a:pt x="49" y="91"/>
                      <a:pt x="49" y="91"/>
                      <a:pt x="49" y="91"/>
                    </a:cubicBezTo>
                    <a:cubicBezTo>
                      <a:pt x="263" y="91"/>
                      <a:pt x="263" y="91"/>
                      <a:pt x="263" y="91"/>
                    </a:cubicBezTo>
                    <a:cubicBezTo>
                      <a:pt x="263" y="0"/>
                      <a:pt x="263" y="0"/>
                      <a:pt x="26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7" name="Freeform 8">
                <a:extLst>
                  <a:ext uri="{FF2B5EF4-FFF2-40B4-BE49-F238E27FC236}">
                    <a16:creationId xmlns:a16="http://schemas.microsoft.com/office/drawing/2014/main" id="{D7DA6706-651D-4E93-AC46-9C61650BA8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866" y="5282404"/>
                <a:ext cx="244269" cy="420685"/>
              </a:xfrm>
              <a:custGeom>
                <a:avLst/>
                <a:gdLst>
                  <a:gd name="T0" fmla="*/ 36 w 72"/>
                  <a:gd name="T1" fmla="*/ 0 h 124"/>
                  <a:gd name="T2" fmla="*/ 0 w 72"/>
                  <a:gd name="T3" fmla="*/ 0 h 124"/>
                  <a:gd name="T4" fmla="*/ 0 w 72"/>
                  <a:gd name="T5" fmla="*/ 124 h 124"/>
                  <a:gd name="T6" fmla="*/ 36 w 72"/>
                  <a:gd name="T7" fmla="*/ 124 h 124"/>
                  <a:gd name="T8" fmla="*/ 36 w 72"/>
                  <a:gd name="T9" fmla="*/ 65 h 124"/>
                  <a:gd name="T10" fmla="*/ 72 w 72"/>
                  <a:gd name="T11" fmla="*/ 65 h 124"/>
                  <a:gd name="T12" fmla="*/ 72 w 72"/>
                  <a:gd name="T13" fmla="*/ 37 h 124"/>
                  <a:gd name="T14" fmla="*/ 36 w 72"/>
                  <a:gd name="T15" fmla="*/ 37 h 124"/>
                  <a:gd name="T16" fmla="*/ 36 w 72"/>
                  <a:gd name="T17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124">
                    <a:moveTo>
                      <a:pt x="36" y="0"/>
                    </a:moveTo>
                    <a:lnTo>
                      <a:pt x="0" y="0"/>
                    </a:lnTo>
                    <a:lnTo>
                      <a:pt x="0" y="124"/>
                    </a:lnTo>
                    <a:lnTo>
                      <a:pt x="36" y="124"/>
                    </a:lnTo>
                    <a:lnTo>
                      <a:pt x="36" y="65"/>
                    </a:lnTo>
                    <a:lnTo>
                      <a:pt x="72" y="65"/>
                    </a:lnTo>
                    <a:lnTo>
                      <a:pt x="72" y="37"/>
                    </a:lnTo>
                    <a:lnTo>
                      <a:pt x="36" y="37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8" name="Freeform 9">
                <a:extLst>
                  <a:ext uri="{FF2B5EF4-FFF2-40B4-BE49-F238E27FC236}">
                    <a16:creationId xmlns:a16="http://schemas.microsoft.com/office/drawing/2014/main" id="{0A30703C-D06F-441A-8A73-BBA4B397E6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5941" y="5740408"/>
                <a:ext cx="709060" cy="318907"/>
              </a:xfrm>
              <a:custGeom>
                <a:avLst/>
                <a:gdLst>
                  <a:gd name="T0" fmla="*/ 0 w 209"/>
                  <a:gd name="T1" fmla="*/ 28 h 94"/>
                  <a:gd name="T2" fmla="*/ 173 w 209"/>
                  <a:gd name="T3" fmla="*/ 28 h 94"/>
                  <a:gd name="T4" fmla="*/ 173 w 209"/>
                  <a:gd name="T5" fmla="*/ 94 h 94"/>
                  <a:gd name="T6" fmla="*/ 209 w 209"/>
                  <a:gd name="T7" fmla="*/ 94 h 94"/>
                  <a:gd name="T8" fmla="*/ 209 w 209"/>
                  <a:gd name="T9" fmla="*/ 0 h 94"/>
                  <a:gd name="T10" fmla="*/ 0 w 209"/>
                  <a:gd name="T11" fmla="*/ 0 h 94"/>
                  <a:gd name="T12" fmla="*/ 0 w 209"/>
                  <a:gd name="T13" fmla="*/ 28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9" h="94">
                    <a:moveTo>
                      <a:pt x="0" y="28"/>
                    </a:moveTo>
                    <a:lnTo>
                      <a:pt x="173" y="28"/>
                    </a:lnTo>
                    <a:lnTo>
                      <a:pt x="173" y="94"/>
                    </a:lnTo>
                    <a:lnTo>
                      <a:pt x="209" y="94"/>
                    </a:lnTo>
                    <a:lnTo>
                      <a:pt x="209" y="0"/>
                    </a:lnTo>
                    <a:lnTo>
                      <a:pt x="0" y="0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9" name="Freeform 10">
                <a:extLst>
                  <a:ext uri="{FF2B5EF4-FFF2-40B4-BE49-F238E27FC236}">
                    <a16:creationId xmlns:a16="http://schemas.microsoft.com/office/drawing/2014/main" id="{D965B6FB-2C1E-43E9-9772-64DBCC6C85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97555" y="5238300"/>
                <a:ext cx="590318" cy="447826"/>
              </a:xfrm>
              <a:custGeom>
                <a:avLst/>
                <a:gdLst>
                  <a:gd name="T0" fmla="*/ 24 w 226"/>
                  <a:gd name="T1" fmla="*/ 99 h 171"/>
                  <a:gd name="T2" fmla="*/ 52 w 226"/>
                  <a:gd name="T3" fmla="*/ 152 h 171"/>
                  <a:gd name="T4" fmla="*/ 115 w 226"/>
                  <a:gd name="T5" fmla="*/ 171 h 171"/>
                  <a:gd name="T6" fmla="*/ 177 w 226"/>
                  <a:gd name="T7" fmla="*/ 152 h 171"/>
                  <a:gd name="T8" fmla="*/ 205 w 226"/>
                  <a:gd name="T9" fmla="*/ 99 h 171"/>
                  <a:gd name="T10" fmla="*/ 200 w 226"/>
                  <a:gd name="T11" fmla="*/ 80 h 171"/>
                  <a:gd name="T12" fmla="*/ 189 w 226"/>
                  <a:gd name="T13" fmla="*/ 64 h 171"/>
                  <a:gd name="T14" fmla="*/ 226 w 226"/>
                  <a:gd name="T15" fmla="*/ 64 h 171"/>
                  <a:gd name="T16" fmla="*/ 226 w 226"/>
                  <a:gd name="T17" fmla="*/ 29 h 171"/>
                  <a:gd name="T18" fmla="*/ 139 w 226"/>
                  <a:gd name="T19" fmla="*/ 29 h 171"/>
                  <a:gd name="T20" fmla="*/ 139 w 226"/>
                  <a:gd name="T21" fmla="*/ 0 h 171"/>
                  <a:gd name="T22" fmla="*/ 89 w 226"/>
                  <a:gd name="T23" fmla="*/ 0 h 171"/>
                  <a:gd name="T24" fmla="*/ 89 w 226"/>
                  <a:gd name="T25" fmla="*/ 29 h 171"/>
                  <a:gd name="T26" fmla="*/ 0 w 226"/>
                  <a:gd name="T27" fmla="*/ 29 h 171"/>
                  <a:gd name="T28" fmla="*/ 0 w 226"/>
                  <a:gd name="T29" fmla="*/ 64 h 171"/>
                  <a:gd name="T30" fmla="*/ 40 w 226"/>
                  <a:gd name="T31" fmla="*/ 64 h 171"/>
                  <a:gd name="T32" fmla="*/ 28 w 226"/>
                  <a:gd name="T33" fmla="*/ 80 h 171"/>
                  <a:gd name="T34" fmla="*/ 24 w 226"/>
                  <a:gd name="T35" fmla="*/ 99 h 171"/>
                  <a:gd name="T36" fmla="*/ 83 w 226"/>
                  <a:gd name="T37" fmla="*/ 74 h 171"/>
                  <a:gd name="T38" fmla="*/ 114 w 226"/>
                  <a:gd name="T39" fmla="*/ 64 h 171"/>
                  <a:gd name="T40" fmla="*/ 145 w 226"/>
                  <a:gd name="T41" fmla="*/ 74 h 171"/>
                  <a:gd name="T42" fmla="*/ 159 w 226"/>
                  <a:gd name="T43" fmla="*/ 100 h 171"/>
                  <a:gd name="T44" fmla="*/ 145 w 226"/>
                  <a:gd name="T45" fmla="*/ 125 h 171"/>
                  <a:gd name="T46" fmla="*/ 114 w 226"/>
                  <a:gd name="T47" fmla="*/ 136 h 171"/>
                  <a:gd name="T48" fmla="*/ 83 w 226"/>
                  <a:gd name="T49" fmla="*/ 125 h 171"/>
                  <a:gd name="T50" fmla="*/ 70 w 226"/>
                  <a:gd name="T51" fmla="*/ 100 h 171"/>
                  <a:gd name="T52" fmla="*/ 83 w 226"/>
                  <a:gd name="T53" fmla="*/ 74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6" h="171">
                    <a:moveTo>
                      <a:pt x="24" y="99"/>
                    </a:moveTo>
                    <a:cubicBezTo>
                      <a:pt x="24" y="120"/>
                      <a:pt x="34" y="138"/>
                      <a:pt x="52" y="152"/>
                    </a:cubicBezTo>
                    <a:cubicBezTo>
                      <a:pt x="70" y="165"/>
                      <a:pt x="91" y="171"/>
                      <a:pt x="115" y="171"/>
                    </a:cubicBezTo>
                    <a:cubicBezTo>
                      <a:pt x="140" y="171"/>
                      <a:pt x="160" y="165"/>
                      <a:pt x="177" y="152"/>
                    </a:cubicBezTo>
                    <a:cubicBezTo>
                      <a:pt x="196" y="138"/>
                      <a:pt x="205" y="120"/>
                      <a:pt x="205" y="99"/>
                    </a:cubicBezTo>
                    <a:cubicBezTo>
                      <a:pt x="205" y="92"/>
                      <a:pt x="203" y="86"/>
                      <a:pt x="200" y="80"/>
                    </a:cubicBezTo>
                    <a:cubicBezTo>
                      <a:pt x="198" y="74"/>
                      <a:pt x="194" y="69"/>
                      <a:pt x="189" y="64"/>
                    </a:cubicBezTo>
                    <a:cubicBezTo>
                      <a:pt x="226" y="64"/>
                      <a:pt x="226" y="64"/>
                      <a:pt x="226" y="64"/>
                    </a:cubicBezTo>
                    <a:cubicBezTo>
                      <a:pt x="226" y="29"/>
                      <a:pt x="226" y="29"/>
                      <a:pt x="226" y="29"/>
                    </a:cubicBezTo>
                    <a:cubicBezTo>
                      <a:pt x="139" y="29"/>
                      <a:pt x="139" y="29"/>
                      <a:pt x="139" y="29"/>
                    </a:cubicBezTo>
                    <a:cubicBezTo>
                      <a:pt x="139" y="0"/>
                      <a:pt x="139" y="0"/>
                      <a:pt x="13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29"/>
                      <a:pt x="89" y="29"/>
                      <a:pt x="89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40" y="64"/>
                      <a:pt x="40" y="64"/>
                      <a:pt x="40" y="64"/>
                    </a:cubicBezTo>
                    <a:cubicBezTo>
                      <a:pt x="35" y="69"/>
                      <a:pt x="31" y="74"/>
                      <a:pt x="28" y="80"/>
                    </a:cubicBezTo>
                    <a:cubicBezTo>
                      <a:pt x="26" y="86"/>
                      <a:pt x="24" y="92"/>
                      <a:pt x="24" y="99"/>
                    </a:cubicBezTo>
                    <a:close/>
                    <a:moveTo>
                      <a:pt x="83" y="74"/>
                    </a:moveTo>
                    <a:cubicBezTo>
                      <a:pt x="92" y="67"/>
                      <a:pt x="103" y="64"/>
                      <a:pt x="114" y="64"/>
                    </a:cubicBezTo>
                    <a:cubicBezTo>
                      <a:pt x="126" y="64"/>
                      <a:pt x="136" y="67"/>
                      <a:pt x="145" y="74"/>
                    </a:cubicBezTo>
                    <a:cubicBezTo>
                      <a:pt x="154" y="81"/>
                      <a:pt x="159" y="90"/>
                      <a:pt x="159" y="100"/>
                    </a:cubicBezTo>
                    <a:cubicBezTo>
                      <a:pt x="159" y="110"/>
                      <a:pt x="154" y="118"/>
                      <a:pt x="145" y="125"/>
                    </a:cubicBezTo>
                    <a:cubicBezTo>
                      <a:pt x="136" y="133"/>
                      <a:pt x="126" y="136"/>
                      <a:pt x="114" y="136"/>
                    </a:cubicBezTo>
                    <a:cubicBezTo>
                      <a:pt x="103" y="136"/>
                      <a:pt x="92" y="133"/>
                      <a:pt x="83" y="125"/>
                    </a:cubicBezTo>
                    <a:cubicBezTo>
                      <a:pt x="75" y="118"/>
                      <a:pt x="70" y="110"/>
                      <a:pt x="70" y="100"/>
                    </a:cubicBezTo>
                    <a:cubicBezTo>
                      <a:pt x="70" y="90"/>
                      <a:pt x="75" y="81"/>
                      <a:pt x="83" y="7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0" name="Freeform 11">
                <a:extLst>
                  <a:ext uri="{FF2B5EF4-FFF2-40B4-BE49-F238E27FC236}">
                    <a16:creationId xmlns:a16="http://schemas.microsoft.com/office/drawing/2014/main" id="{0498EC65-DDE9-4D0B-A6B9-B07DC67296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0261" y="5282405"/>
                <a:ext cx="329084" cy="776910"/>
              </a:xfrm>
              <a:custGeom>
                <a:avLst/>
                <a:gdLst>
                  <a:gd name="T0" fmla="*/ 63 w 97"/>
                  <a:gd name="T1" fmla="*/ 74 h 229"/>
                  <a:gd name="T2" fmla="*/ 33 w 97"/>
                  <a:gd name="T3" fmla="*/ 74 h 229"/>
                  <a:gd name="T4" fmla="*/ 33 w 97"/>
                  <a:gd name="T5" fmla="*/ 0 h 229"/>
                  <a:gd name="T6" fmla="*/ 0 w 97"/>
                  <a:gd name="T7" fmla="*/ 0 h 229"/>
                  <a:gd name="T8" fmla="*/ 0 w 97"/>
                  <a:gd name="T9" fmla="*/ 229 h 229"/>
                  <a:gd name="T10" fmla="*/ 33 w 97"/>
                  <a:gd name="T11" fmla="*/ 229 h 229"/>
                  <a:gd name="T12" fmla="*/ 33 w 97"/>
                  <a:gd name="T13" fmla="*/ 102 h 229"/>
                  <a:gd name="T14" fmla="*/ 63 w 97"/>
                  <a:gd name="T15" fmla="*/ 102 h 229"/>
                  <a:gd name="T16" fmla="*/ 63 w 97"/>
                  <a:gd name="T17" fmla="*/ 229 h 229"/>
                  <a:gd name="T18" fmla="*/ 97 w 97"/>
                  <a:gd name="T19" fmla="*/ 229 h 229"/>
                  <a:gd name="T20" fmla="*/ 97 w 97"/>
                  <a:gd name="T21" fmla="*/ 0 h 229"/>
                  <a:gd name="T22" fmla="*/ 63 w 97"/>
                  <a:gd name="T23" fmla="*/ 0 h 229"/>
                  <a:gd name="T24" fmla="*/ 63 w 97"/>
                  <a:gd name="T25" fmla="*/ 74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7" h="229">
                    <a:moveTo>
                      <a:pt x="63" y="74"/>
                    </a:moveTo>
                    <a:lnTo>
                      <a:pt x="33" y="74"/>
                    </a:lnTo>
                    <a:lnTo>
                      <a:pt x="33" y="0"/>
                    </a:lnTo>
                    <a:lnTo>
                      <a:pt x="0" y="0"/>
                    </a:lnTo>
                    <a:lnTo>
                      <a:pt x="0" y="229"/>
                    </a:lnTo>
                    <a:lnTo>
                      <a:pt x="33" y="229"/>
                    </a:lnTo>
                    <a:lnTo>
                      <a:pt x="33" y="102"/>
                    </a:lnTo>
                    <a:lnTo>
                      <a:pt x="63" y="102"/>
                    </a:lnTo>
                    <a:lnTo>
                      <a:pt x="63" y="229"/>
                    </a:lnTo>
                    <a:lnTo>
                      <a:pt x="97" y="229"/>
                    </a:lnTo>
                    <a:lnTo>
                      <a:pt x="97" y="0"/>
                    </a:lnTo>
                    <a:lnTo>
                      <a:pt x="63" y="0"/>
                    </a:lnTo>
                    <a:lnTo>
                      <a:pt x="63" y="7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1" name="Freeform 12">
                <a:extLst>
                  <a:ext uri="{FF2B5EF4-FFF2-40B4-BE49-F238E27FC236}">
                    <a16:creationId xmlns:a16="http://schemas.microsoft.com/office/drawing/2014/main" id="{FECA8C8F-C0E8-49A6-AE25-6FC79AE629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863" y="5282404"/>
                <a:ext cx="386760" cy="576746"/>
              </a:xfrm>
              <a:custGeom>
                <a:avLst/>
                <a:gdLst>
                  <a:gd name="T0" fmla="*/ 46 w 148"/>
                  <a:gd name="T1" fmla="*/ 36 h 219"/>
                  <a:gd name="T2" fmla="*/ 141 w 148"/>
                  <a:gd name="T3" fmla="*/ 36 h 219"/>
                  <a:gd name="T4" fmla="*/ 141 w 148"/>
                  <a:gd name="T5" fmla="*/ 0 h 219"/>
                  <a:gd name="T6" fmla="*/ 0 w 148"/>
                  <a:gd name="T7" fmla="*/ 0 h 219"/>
                  <a:gd name="T8" fmla="*/ 0 w 148"/>
                  <a:gd name="T9" fmla="*/ 196 h 219"/>
                  <a:gd name="T10" fmla="*/ 9 w 148"/>
                  <a:gd name="T11" fmla="*/ 215 h 219"/>
                  <a:gd name="T12" fmla="*/ 29 w 148"/>
                  <a:gd name="T13" fmla="*/ 219 h 219"/>
                  <a:gd name="T14" fmla="*/ 148 w 148"/>
                  <a:gd name="T15" fmla="*/ 219 h 219"/>
                  <a:gd name="T16" fmla="*/ 148 w 148"/>
                  <a:gd name="T17" fmla="*/ 182 h 219"/>
                  <a:gd name="T18" fmla="*/ 46 w 148"/>
                  <a:gd name="T19" fmla="*/ 182 h 219"/>
                  <a:gd name="T20" fmla="*/ 46 w 148"/>
                  <a:gd name="T21" fmla="*/ 36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8" h="219">
                    <a:moveTo>
                      <a:pt x="46" y="36"/>
                    </a:moveTo>
                    <a:cubicBezTo>
                      <a:pt x="141" y="36"/>
                      <a:pt x="141" y="36"/>
                      <a:pt x="141" y="36"/>
                    </a:cubicBezTo>
                    <a:cubicBezTo>
                      <a:pt x="141" y="0"/>
                      <a:pt x="141" y="0"/>
                      <a:pt x="14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0" y="205"/>
                      <a:pt x="3" y="211"/>
                      <a:pt x="9" y="215"/>
                    </a:cubicBezTo>
                    <a:cubicBezTo>
                      <a:pt x="13" y="217"/>
                      <a:pt x="20" y="219"/>
                      <a:pt x="29" y="219"/>
                    </a:cubicBezTo>
                    <a:cubicBezTo>
                      <a:pt x="148" y="219"/>
                      <a:pt x="148" y="219"/>
                      <a:pt x="148" y="219"/>
                    </a:cubicBezTo>
                    <a:cubicBezTo>
                      <a:pt x="148" y="182"/>
                      <a:pt x="148" y="182"/>
                      <a:pt x="148" y="182"/>
                    </a:cubicBezTo>
                    <a:cubicBezTo>
                      <a:pt x="46" y="182"/>
                      <a:pt x="46" y="182"/>
                      <a:pt x="46" y="182"/>
                    </a:cubicBezTo>
                    <a:lnTo>
                      <a:pt x="46" y="3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2" name="Freeform 13">
                <a:extLst>
                  <a:ext uri="{FF2B5EF4-FFF2-40B4-BE49-F238E27FC236}">
                    <a16:creationId xmlns:a16="http://schemas.microsoft.com/office/drawing/2014/main" id="{1511C074-712F-4197-8F1D-BC7FCF079E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1773" y="5282404"/>
                <a:ext cx="668348" cy="559783"/>
              </a:xfrm>
              <a:custGeom>
                <a:avLst/>
                <a:gdLst>
                  <a:gd name="T0" fmla="*/ 162 w 197"/>
                  <a:gd name="T1" fmla="*/ 165 h 165"/>
                  <a:gd name="T2" fmla="*/ 197 w 197"/>
                  <a:gd name="T3" fmla="*/ 165 h 165"/>
                  <a:gd name="T4" fmla="*/ 197 w 197"/>
                  <a:gd name="T5" fmla="*/ 0 h 165"/>
                  <a:gd name="T6" fmla="*/ 0 w 197"/>
                  <a:gd name="T7" fmla="*/ 0 h 165"/>
                  <a:gd name="T8" fmla="*/ 0 w 197"/>
                  <a:gd name="T9" fmla="*/ 28 h 165"/>
                  <a:gd name="T10" fmla="*/ 162 w 197"/>
                  <a:gd name="T11" fmla="*/ 28 h 165"/>
                  <a:gd name="T12" fmla="*/ 162 w 197"/>
                  <a:gd name="T13" fmla="*/ 16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7" h="165">
                    <a:moveTo>
                      <a:pt x="162" y="165"/>
                    </a:moveTo>
                    <a:lnTo>
                      <a:pt x="197" y="165"/>
                    </a:lnTo>
                    <a:lnTo>
                      <a:pt x="197" y="0"/>
                    </a:lnTo>
                    <a:lnTo>
                      <a:pt x="0" y="0"/>
                    </a:lnTo>
                    <a:lnTo>
                      <a:pt x="0" y="28"/>
                    </a:lnTo>
                    <a:lnTo>
                      <a:pt x="162" y="28"/>
                    </a:lnTo>
                    <a:lnTo>
                      <a:pt x="162" y="16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3" name="Freeform 14">
                <a:extLst>
                  <a:ext uri="{FF2B5EF4-FFF2-40B4-BE49-F238E27FC236}">
                    <a16:creationId xmlns:a16="http://schemas.microsoft.com/office/drawing/2014/main" id="{8335F339-6448-40B6-8926-8A9423DBEE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4098" y="5604703"/>
                <a:ext cx="797268" cy="413900"/>
              </a:xfrm>
              <a:custGeom>
                <a:avLst/>
                <a:gdLst>
                  <a:gd name="T0" fmla="*/ 144 w 235"/>
                  <a:gd name="T1" fmla="*/ 94 h 122"/>
                  <a:gd name="T2" fmla="*/ 144 w 235"/>
                  <a:gd name="T3" fmla="*/ 0 h 122"/>
                  <a:gd name="T4" fmla="*/ 108 w 235"/>
                  <a:gd name="T5" fmla="*/ 0 h 122"/>
                  <a:gd name="T6" fmla="*/ 108 w 235"/>
                  <a:gd name="T7" fmla="*/ 94 h 122"/>
                  <a:gd name="T8" fmla="*/ 78 w 235"/>
                  <a:gd name="T9" fmla="*/ 94 h 122"/>
                  <a:gd name="T10" fmla="*/ 78 w 235"/>
                  <a:gd name="T11" fmla="*/ 0 h 122"/>
                  <a:gd name="T12" fmla="*/ 43 w 235"/>
                  <a:gd name="T13" fmla="*/ 0 h 122"/>
                  <a:gd name="T14" fmla="*/ 43 w 235"/>
                  <a:gd name="T15" fmla="*/ 94 h 122"/>
                  <a:gd name="T16" fmla="*/ 0 w 235"/>
                  <a:gd name="T17" fmla="*/ 94 h 122"/>
                  <a:gd name="T18" fmla="*/ 0 w 235"/>
                  <a:gd name="T19" fmla="*/ 122 h 122"/>
                  <a:gd name="T20" fmla="*/ 235 w 235"/>
                  <a:gd name="T21" fmla="*/ 122 h 122"/>
                  <a:gd name="T22" fmla="*/ 235 w 235"/>
                  <a:gd name="T23" fmla="*/ 94 h 122"/>
                  <a:gd name="T24" fmla="*/ 144 w 235"/>
                  <a:gd name="T25" fmla="*/ 94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5" h="122">
                    <a:moveTo>
                      <a:pt x="144" y="94"/>
                    </a:moveTo>
                    <a:lnTo>
                      <a:pt x="144" y="0"/>
                    </a:lnTo>
                    <a:lnTo>
                      <a:pt x="108" y="0"/>
                    </a:lnTo>
                    <a:lnTo>
                      <a:pt x="108" y="94"/>
                    </a:lnTo>
                    <a:lnTo>
                      <a:pt x="78" y="94"/>
                    </a:lnTo>
                    <a:lnTo>
                      <a:pt x="78" y="0"/>
                    </a:lnTo>
                    <a:lnTo>
                      <a:pt x="43" y="0"/>
                    </a:lnTo>
                    <a:lnTo>
                      <a:pt x="43" y="94"/>
                    </a:lnTo>
                    <a:lnTo>
                      <a:pt x="0" y="94"/>
                    </a:lnTo>
                    <a:lnTo>
                      <a:pt x="0" y="122"/>
                    </a:lnTo>
                    <a:lnTo>
                      <a:pt x="235" y="122"/>
                    </a:lnTo>
                    <a:lnTo>
                      <a:pt x="235" y="94"/>
                    </a:lnTo>
                    <a:lnTo>
                      <a:pt x="144" y="9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4" name="Freeform 15">
                <a:extLst>
                  <a:ext uri="{FF2B5EF4-FFF2-40B4-BE49-F238E27FC236}">
                    <a16:creationId xmlns:a16="http://schemas.microsoft.com/office/drawing/2014/main" id="{3A7BB42D-3DA6-4012-A9EC-8A4223D669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57261" y="5275618"/>
                <a:ext cx="810838" cy="240876"/>
              </a:xfrm>
              <a:custGeom>
                <a:avLst/>
                <a:gdLst>
                  <a:gd name="T0" fmla="*/ 86 w 310"/>
                  <a:gd name="T1" fmla="*/ 81 h 92"/>
                  <a:gd name="T2" fmla="*/ 155 w 310"/>
                  <a:gd name="T3" fmla="*/ 45 h 92"/>
                  <a:gd name="T4" fmla="*/ 224 w 310"/>
                  <a:gd name="T5" fmla="*/ 81 h 92"/>
                  <a:gd name="T6" fmla="*/ 302 w 310"/>
                  <a:gd name="T7" fmla="*/ 92 h 92"/>
                  <a:gd name="T8" fmla="*/ 310 w 310"/>
                  <a:gd name="T9" fmla="*/ 55 h 92"/>
                  <a:gd name="T10" fmla="*/ 310 w 310"/>
                  <a:gd name="T11" fmla="*/ 55 h 92"/>
                  <a:gd name="T12" fmla="*/ 222 w 310"/>
                  <a:gd name="T13" fmla="*/ 39 h 92"/>
                  <a:gd name="T14" fmla="*/ 179 w 310"/>
                  <a:gd name="T15" fmla="*/ 0 h 92"/>
                  <a:gd name="T16" fmla="*/ 131 w 310"/>
                  <a:gd name="T17" fmla="*/ 0 h 92"/>
                  <a:gd name="T18" fmla="*/ 87 w 310"/>
                  <a:gd name="T19" fmla="*/ 39 h 92"/>
                  <a:gd name="T20" fmla="*/ 0 w 310"/>
                  <a:gd name="T21" fmla="*/ 56 h 92"/>
                  <a:gd name="T22" fmla="*/ 0 w 310"/>
                  <a:gd name="T23" fmla="*/ 56 h 92"/>
                  <a:gd name="T24" fmla="*/ 8 w 310"/>
                  <a:gd name="T25" fmla="*/ 92 h 92"/>
                  <a:gd name="T26" fmla="*/ 86 w 310"/>
                  <a:gd name="T27" fmla="*/ 81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0" h="92">
                    <a:moveTo>
                      <a:pt x="86" y="81"/>
                    </a:moveTo>
                    <a:cubicBezTo>
                      <a:pt x="118" y="73"/>
                      <a:pt x="141" y="61"/>
                      <a:pt x="155" y="45"/>
                    </a:cubicBezTo>
                    <a:cubicBezTo>
                      <a:pt x="168" y="61"/>
                      <a:pt x="191" y="73"/>
                      <a:pt x="224" y="81"/>
                    </a:cubicBezTo>
                    <a:cubicBezTo>
                      <a:pt x="247" y="86"/>
                      <a:pt x="273" y="91"/>
                      <a:pt x="302" y="92"/>
                    </a:cubicBezTo>
                    <a:cubicBezTo>
                      <a:pt x="310" y="55"/>
                      <a:pt x="310" y="55"/>
                      <a:pt x="310" y="55"/>
                    </a:cubicBezTo>
                    <a:cubicBezTo>
                      <a:pt x="310" y="55"/>
                      <a:pt x="310" y="55"/>
                      <a:pt x="310" y="55"/>
                    </a:cubicBezTo>
                    <a:cubicBezTo>
                      <a:pt x="270" y="54"/>
                      <a:pt x="243" y="47"/>
                      <a:pt x="222" y="39"/>
                    </a:cubicBezTo>
                    <a:cubicBezTo>
                      <a:pt x="197" y="29"/>
                      <a:pt x="179" y="14"/>
                      <a:pt x="179" y="0"/>
                    </a:cubicBezTo>
                    <a:cubicBezTo>
                      <a:pt x="131" y="0"/>
                      <a:pt x="131" y="0"/>
                      <a:pt x="131" y="0"/>
                    </a:cubicBezTo>
                    <a:cubicBezTo>
                      <a:pt x="131" y="12"/>
                      <a:pt x="113" y="29"/>
                      <a:pt x="87" y="39"/>
                    </a:cubicBezTo>
                    <a:cubicBezTo>
                      <a:pt x="67" y="47"/>
                      <a:pt x="40" y="54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8" y="92"/>
                      <a:pt x="8" y="92"/>
                      <a:pt x="8" y="92"/>
                    </a:cubicBezTo>
                    <a:cubicBezTo>
                      <a:pt x="36" y="92"/>
                      <a:pt x="62" y="87"/>
                      <a:pt x="86" y="8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id="{9D82E740-8C23-4E5E-A459-FB39B1AA4B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1251" y="5285796"/>
                <a:ext cx="614066" cy="329084"/>
              </a:xfrm>
              <a:custGeom>
                <a:avLst/>
                <a:gdLst>
                  <a:gd name="T0" fmla="*/ 119 w 236"/>
                  <a:gd name="T1" fmla="*/ 70 h 126"/>
                  <a:gd name="T2" fmla="*/ 165 w 236"/>
                  <a:gd name="T3" fmla="*/ 108 h 126"/>
                  <a:gd name="T4" fmla="*/ 227 w 236"/>
                  <a:gd name="T5" fmla="*/ 126 h 126"/>
                  <a:gd name="T6" fmla="*/ 236 w 236"/>
                  <a:gd name="T7" fmla="*/ 89 h 126"/>
                  <a:gd name="T8" fmla="*/ 158 w 236"/>
                  <a:gd name="T9" fmla="*/ 51 h 126"/>
                  <a:gd name="T10" fmla="*/ 143 w 236"/>
                  <a:gd name="T11" fmla="*/ 0 h 126"/>
                  <a:gd name="T12" fmla="*/ 93 w 236"/>
                  <a:gd name="T13" fmla="*/ 0 h 126"/>
                  <a:gd name="T14" fmla="*/ 78 w 236"/>
                  <a:gd name="T15" fmla="*/ 52 h 126"/>
                  <a:gd name="T16" fmla="*/ 0 w 236"/>
                  <a:gd name="T17" fmla="*/ 89 h 126"/>
                  <a:gd name="T18" fmla="*/ 0 w 236"/>
                  <a:gd name="T19" fmla="*/ 90 h 126"/>
                  <a:gd name="T20" fmla="*/ 8 w 236"/>
                  <a:gd name="T21" fmla="*/ 126 h 126"/>
                  <a:gd name="T22" fmla="*/ 69 w 236"/>
                  <a:gd name="T23" fmla="*/ 109 h 126"/>
                  <a:gd name="T24" fmla="*/ 119 w 236"/>
                  <a:gd name="T25" fmla="*/ 7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6" h="126">
                    <a:moveTo>
                      <a:pt x="119" y="70"/>
                    </a:moveTo>
                    <a:cubicBezTo>
                      <a:pt x="131" y="86"/>
                      <a:pt x="146" y="99"/>
                      <a:pt x="165" y="108"/>
                    </a:cubicBezTo>
                    <a:cubicBezTo>
                      <a:pt x="180" y="116"/>
                      <a:pt x="209" y="124"/>
                      <a:pt x="227" y="126"/>
                    </a:cubicBezTo>
                    <a:cubicBezTo>
                      <a:pt x="236" y="89"/>
                      <a:pt x="236" y="89"/>
                      <a:pt x="236" y="89"/>
                    </a:cubicBezTo>
                    <a:cubicBezTo>
                      <a:pt x="205" y="85"/>
                      <a:pt x="172" y="69"/>
                      <a:pt x="158" y="51"/>
                    </a:cubicBezTo>
                    <a:cubicBezTo>
                      <a:pt x="148" y="37"/>
                      <a:pt x="143" y="22"/>
                      <a:pt x="143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3" y="22"/>
                      <a:pt x="88" y="38"/>
                      <a:pt x="78" y="52"/>
                    </a:cubicBezTo>
                    <a:cubicBezTo>
                      <a:pt x="64" y="69"/>
                      <a:pt x="31" y="86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8" y="126"/>
                      <a:pt x="8" y="126"/>
                      <a:pt x="8" y="126"/>
                    </a:cubicBezTo>
                    <a:cubicBezTo>
                      <a:pt x="25" y="124"/>
                      <a:pt x="53" y="116"/>
                      <a:pt x="69" y="109"/>
                    </a:cubicBezTo>
                    <a:cubicBezTo>
                      <a:pt x="90" y="99"/>
                      <a:pt x="107" y="86"/>
                      <a:pt x="119" y="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A4A47367-3570-4B45-ADC9-5B0826835FBD}"/>
              </a:ext>
            </a:extLst>
          </p:cNvPr>
          <p:cNvSpPr txBox="1"/>
          <p:nvPr/>
        </p:nvSpPr>
        <p:spPr>
          <a:xfrm>
            <a:off x="619125" y="49510"/>
            <a:ext cx="6362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5.  </a:t>
            </a:r>
            <a:r>
              <a:rPr lang="ko-KR" altLang="en-US" sz="2400" b="1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학생증 발급 </a:t>
            </a:r>
            <a:r>
              <a:rPr lang="en-US" altLang="ko-KR" sz="2400" b="1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/ </a:t>
            </a:r>
            <a:r>
              <a:rPr lang="ko-KR" altLang="en-US" sz="2400" b="1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차량 등록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633682-A0C1-41E6-B633-FA65513B15B6}"/>
              </a:ext>
            </a:extLst>
          </p:cNvPr>
          <p:cNvSpPr txBox="1"/>
          <p:nvPr/>
        </p:nvSpPr>
        <p:spPr>
          <a:xfrm>
            <a:off x="1038225" y="1435315"/>
            <a:ext cx="9486900" cy="4027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1. </a:t>
            </a:r>
            <a:r>
              <a:rPr lang="ko-KR" altLang="en-US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학생증 발급</a:t>
            </a:r>
            <a:endParaRPr lang="en-US" altLang="ko-KR" dirty="0"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pPr>
              <a:lnSpc>
                <a:spcPct val="130000"/>
              </a:lnSpc>
            </a:pPr>
            <a:r>
              <a:rPr lang="en-US" altLang="ko-KR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ID </a:t>
            </a:r>
            <a:r>
              <a:rPr lang="ko-KR" altLang="en-US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카드 발급 </a:t>
            </a:r>
            <a:r>
              <a:rPr lang="en-US" altLang="ko-KR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: </a:t>
            </a:r>
            <a:r>
              <a:rPr lang="ko-KR" altLang="en-US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신규 발급에 한해 </a:t>
            </a:r>
            <a:r>
              <a:rPr lang="ko-KR" altLang="en-US" dirty="0" err="1">
                <a:solidFill>
                  <a:srgbClr val="C0000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교학팀에서</a:t>
            </a:r>
            <a:r>
              <a:rPr lang="ko-KR" altLang="en-US" dirty="0">
                <a:solidFill>
                  <a:srgbClr val="C0000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단체 발급 후 지급 예정</a:t>
            </a:r>
            <a:endParaRPr lang="en-US" altLang="ko-KR" dirty="0">
              <a:solidFill>
                <a:srgbClr val="C00000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pPr>
              <a:lnSpc>
                <a:spcPct val="130000"/>
              </a:lnSpc>
            </a:pPr>
            <a:r>
              <a:rPr lang="en-US" altLang="ko-KR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ID </a:t>
            </a:r>
            <a:r>
              <a:rPr lang="ko-KR" altLang="en-US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카드 발급 후 모바일 학생증</a:t>
            </a:r>
            <a:r>
              <a:rPr lang="en-US" altLang="ko-KR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(</a:t>
            </a:r>
            <a:r>
              <a:rPr lang="ko-KR" altLang="en-US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어플</a:t>
            </a:r>
            <a:r>
              <a:rPr lang="en-US" altLang="ko-KR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)</a:t>
            </a:r>
            <a:r>
              <a:rPr lang="ko-KR" altLang="en-US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사용 가능</a:t>
            </a:r>
            <a:endParaRPr lang="en-US" altLang="ko-KR" dirty="0"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pPr>
              <a:lnSpc>
                <a:spcPct val="130000"/>
              </a:lnSpc>
            </a:pPr>
            <a:r>
              <a:rPr lang="ko-KR" altLang="en-US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학생증으로 도서관 출입 및 도서 대출 가능</a:t>
            </a:r>
          </a:p>
          <a:p>
            <a:pPr>
              <a:lnSpc>
                <a:spcPct val="130000"/>
              </a:lnSpc>
            </a:pPr>
            <a:endParaRPr lang="en-US" altLang="ko-KR" dirty="0"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pPr>
              <a:lnSpc>
                <a:spcPct val="130000"/>
              </a:lnSpc>
            </a:pPr>
            <a:endParaRPr lang="en-US" altLang="ko-KR" dirty="0"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pPr>
              <a:lnSpc>
                <a:spcPct val="130000"/>
              </a:lnSpc>
            </a:pPr>
            <a:r>
              <a:rPr lang="en-US" altLang="ko-KR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2. </a:t>
            </a:r>
            <a:r>
              <a:rPr lang="ko-KR" altLang="en-US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차량 등록</a:t>
            </a:r>
            <a:endParaRPr lang="en-US" altLang="ko-KR" dirty="0"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pPr>
              <a:lnSpc>
                <a:spcPct val="130000"/>
              </a:lnSpc>
            </a:pPr>
            <a:r>
              <a:rPr lang="ko-KR" altLang="en-US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등록 장소 </a:t>
            </a:r>
            <a:r>
              <a:rPr lang="en-US" altLang="ko-KR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: </a:t>
            </a:r>
            <a:r>
              <a:rPr lang="ko-KR" altLang="en-US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형남공학관 주차관리실 </a:t>
            </a:r>
            <a:r>
              <a:rPr lang="en-US" altLang="ko-KR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(</a:t>
            </a:r>
            <a:r>
              <a:rPr lang="ko-KR" altLang="en-US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근무시간 </a:t>
            </a:r>
            <a:r>
              <a:rPr lang="en-US" altLang="ko-KR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09:00 ~ 18:00)</a:t>
            </a:r>
          </a:p>
          <a:p>
            <a:pPr>
              <a:lnSpc>
                <a:spcPct val="130000"/>
              </a:lnSpc>
            </a:pPr>
            <a:r>
              <a:rPr lang="ko-KR" altLang="en-US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준비물 </a:t>
            </a:r>
            <a:r>
              <a:rPr lang="en-US" altLang="ko-KR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: </a:t>
            </a:r>
            <a:r>
              <a:rPr lang="ko-KR" altLang="en-US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차량 등록증 사본 </a:t>
            </a:r>
            <a:r>
              <a:rPr lang="en-US" altLang="ko-KR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1</a:t>
            </a:r>
            <a:r>
              <a:rPr lang="ko-KR" altLang="en-US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부 </a:t>
            </a:r>
            <a:r>
              <a:rPr lang="en-US" altLang="ko-KR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+ </a:t>
            </a:r>
            <a:r>
              <a:rPr lang="ko-KR" altLang="en-US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학생증 또는 등록금 고지서</a:t>
            </a:r>
            <a:endParaRPr lang="en-US" altLang="ko-KR" dirty="0"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pPr>
              <a:lnSpc>
                <a:spcPct val="130000"/>
              </a:lnSpc>
            </a:pPr>
            <a:r>
              <a:rPr lang="ko-KR" altLang="en-US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주차요금 </a:t>
            </a:r>
            <a:r>
              <a:rPr lang="en-US" altLang="ko-KR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: </a:t>
            </a:r>
            <a:r>
              <a:rPr lang="ko-KR" altLang="en-US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월 </a:t>
            </a:r>
            <a:r>
              <a:rPr lang="en-US" altLang="ko-KR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15,000</a:t>
            </a:r>
            <a:r>
              <a:rPr lang="ko-KR" altLang="en-US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원</a:t>
            </a:r>
            <a:endParaRPr lang="en-US" altLang="ko-KR" dirty="0"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pPr>
              <a:lnSpc>
                <a:spcPct val="130000"/>
              </a:lnSpc>
            </a:pPr>
            <a:r>
              <a:rPr lang="en-US" altLang="ko-KR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	(</a:t>
            </a:r>
            <a:r>
              <a:rPr lang="ko-KR" altLang="en-US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일반 요금</a:t>
            </a:r>
            <a:r>
              <a:rPr lang="en-US" altLang="ko-KR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: </a:t>
            </a:r>
            <a:r>
              <a:rPr lang="ko-KR" altLang="en-US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최초 </a:t>
            </a:r>
            <a:r>
              <a:rPr lang="en-US" altLang="ko-KR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30</a:t>
            </a:r>
            <a:r>
              <a:rPr lang="ko-KR" altLang="en-US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분 </a:t>
            </a:r>
            <a:r>
              <a:rPr lang="en-US" altLang="ko-KR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1,500</a:t>
            </a:r>
            <a:r>
              <a:rPr lang="ko-KR" altLang="en-US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원</a:t>
            </a:r>
            <a:r>
              <a:rPr lang="en-US" altLang="ko-KR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/ </a:t>
            </a:r>
            <a:r>
              <a:rPr lang="ko-KR" altLang="en-US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초과 </a:t>
            </a:r>
            <a:r>
              <a:rPr lang="en-US" altLang="ko-KR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10</a:t>
            </a:r>
            <a:r>
              <a:rPr lang="ko-KR" altLang="en-US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분 당 </a:t>
            </a:r>
            <a:r>
              <a:rPr lang="en-US" altLang="ko-KR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500</a:t>
            </a:r>
            <a:r>
              <a:rPr lang="ko-KR" altLang="en-US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원</a:t>
            </a:r>
            <a:r>
              <a:rPr lang="en-US" altLang="ko-KR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)</a:t>
            </a:r>
            <a:endParaRPr lang="ko-KR" altLang="en-US" dirty="0"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FD3A518-5D16-46E5-9A93-74D7C77304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245" r="2692" b="71228"/>
          <a:stretch/>
        </p:blipFill>
        <p:spPr>
          <a:xfrm>
            <a:off x="7958255" y="1780674"/>
            <a:ext cx="3081922" cy="1270535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1419958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B65E9649-EA9B-4B1E-B21F-4913F5D2BD81}"/>
              </a:ext>
            </a:extLst>
          </p:cNvPr>
          <p:cNvSpPr/>
          <p:nvPr/>
        </p:nvSpPr>
        <p:spPr>
          <a:xfrm>
            <a:off x="334963" y="549275"/>
            <a:ext cx="11522075" cy="5940425"/>
          </a:xfrm>
          <a:prstGeom prst="roundRect">
            <a:avLst>
              <a:gd name="adj" fmla="val 74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598342E-E1F6-4CEA-860F-7018FE2CA0D1}"/>
              </a:ext>
            </a:extLst>
          </p:cNvPr>
          <p:cNvGrpSpPr/>
          <p:nvPr/>
        </p:nvGrpSpPr>
        <p:grpSpPr>
          <a:xfrm>
            <a:off x="10095600" y="6171470"/>
            <a:ext cx="1496325" cy="318230"/>
            <a:chOff x="884925" y="769291"/>
            <a:chExt cx="3091926" cy="657574"/>
          </a:xfrm>
        </p:grpSpPr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4D1A9377-B4F2-46E4-B18F-0E6460FC75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76" b="36849" l="25879" r="76074">
                          <a14:foregroundMark x1="27051" y1="14974" x2="28809" y2="23958"/>
                          <a14:foregroundMark x1="39063" y1="18880" x2="41309" y2="25521"/>
                          <a14:foregroundMark x1="41309" y1="25521" x2="41211" y2="29688"/>
                          <a14:foregroundMark x1="37109" y1="15885" x2="40039" y2="25130"/>
                          <a14:foregroundMark x1="62500" y1="18490" x2="63184" y2="26953"/>
                          <a14:foregroundMark x1="71094" y1="10026" x2="71875" y2="21224"/>
                          <a14:foregroundMark x1="73828" y1="13021" x2="74219" y2="22526"/>
                          <a14:foregroundMark x1="70117" y1="23047" x2="73633" y2="26042"/>
                          <a14:foregroundMark x1="60840" y1="12370" x2="60840" y2="27474"/>
                          <a14:foregroundMark x1="60840" y1="27474" x2="61816" y2="32292"/>
                          <a14:foregroundMark x1="43457" y1="29167" x2="40625" y2="33203"/>
                          <a14:foregroundMark x1="27441" y1="10286" x2="30273" y2="22005"/>
                          <a14:foregroundMark x1="25879" y1="22005" x2="30566" y2="25521"/>
                          <a14:foregroundMark x1="30566" y1="25521" x2="32324" y2="24609"/>
                          <a14:foregroundMark x1="75586" y1="9635" x2="76074" y2="221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2" r="19394" b="58926"/>
            <a:stretch/>
          </p:blipFill>
          <p:spPr>
            <a:xfrm>
              <a:off x="884925" y="769291"/>
              <a:ext cx="1256502" cy="657574"/>
            </a:xfrm>
            <a:prstGeom prst="rect">
              <a:avLst/>
            </a:prstGeom>
          </p:spPr>
        </p:pic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B7D00E68-5729-4DB2-A587-4BB02674645B}"/>
                </a:ext>
              </a:extLst>
            </p:cNvPr>
            <p:cNvGrpSpPr/>
            <p:nvPr/>
          </p:nvGrpSpPr>
          <p:grpSpPr>
            <a:xfrm>
              <a:off x="2203009" y="876742"/>
              <a:ext cx="1773842" cy="351044"/>
              <a:chOff x="-1084402" y="5238300"/>
              <a:chExt cx="4525768" cy="895652"/>
            </a:xfrm>
          </p:grpSpPr>
          <p:sp>
            <p:nvSpPr>
              <p:cNvPr id="24" name="Freeform 5">
                <a:extLst>
                  <a:ext uri="{FF2B5EF4-FFF2-40B4-BE49-F238E27FC236}">
                    <a16:creationId xmlns:a16="http://schemas.microsoft.com/office/drawing/2014/main" id="{2E246C1E-8913-4627-8401-43A9509D717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084402" y="5570777"/>
                <a:ext cx="868513" cy="563175"/>
              </a:xfrm>
              <a:custGeom>
                <a:avLst/>
                <a:gdLst>
                  <a:gd name="T0" fmla="*/ 0 w 333"/>
                  <a:gd name="T1" fmla="*/ 35 h 214"/>
                  <a:gd name="T2" fmla="*/ 140 w 333"/>
                  <a:gd name="T3" fmla="*/ 35 h 214"/>
                  <a:gd name="T4" fmla="*/ 140 w 333"/>
                  <a:gd name="T5" fmla="*/ 65 h 214"/>
                  <a:gd name="T6" fmla="*/ 49 w 333"/>
                  <a:gd name="T7" fmla="*/ 139 h 214"/>
                  <a:gd name="T8" fmla="*/ 158 w 333"/>
                  <a:gd name="T9" fmla="*/ 214 h 214"/>
                  <a:gd name="T10" fmla="*/ 171 w 333"/>
                  <a:gd name="T11" fmla="*/ 214 h 214"/>
                  <a:gd name="T12" fmla="*/ 280 w 333"/>
                  <a:gd name="T13" fmla="*/ 139 h 214"/>
                  <a:gd name="T14" fmla="*/ 192 w 333"/>
                  <a:gd name="T15" fmla="*/ 66 h 214"/>
                  <a:gd name="T16" fmla="*/ 192 w 333"/>
                  <a:gd name="T17" fmla="*/ 35 h 214"/>
                  <a:gd name="T18" fmla="*/ 333 w 333"/>
                  <a:gd name="T19" fmla="*/ 35 h 214"/>
                  <a:gd name="T20" fmla="*/ 333 w 333"/>
                  <a:gd name="T21" fmla="*/ 0 h 214"/>
                  <a:gd name="T22" fmla="*/ 0 w 333"/>
                  <a:gd name="T23" fmla="*/ 0 h 214"/>
                  <a:gd name="T24" fmla="*/ 0 w 333"/>
                  <a:gd name="T25" fmla="*/ 35 h 214"/>
                  <a:gd name="T26" fmla="*/ 229 w 333"/>
                  <a:gd name="T27" fmla="*/ 139 h 214"/>
                  <a:gd name="T28" fmla="*/ 164 w 333"/>
                  <a:gd name="T29" fmla="*/ 178 h 214"/>
                  <a:gd name="T30" fmla="*/ 100 w 333"/>
                  <a:gd name="T31" fmla="*/ 139 h 214"/>
                  <a:gd name="T32" fmla="*/ 164 w 333"/>
                  <a:gd name="T33" fmla="*/ 100 h 214"/>
                  <a:gd name="T34" fmla="*/ 229 w 333"/>
                  <a:gd name="T35" fmla="*/ 139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33" h="214">
                    <a:moveTo>
                      <a:pt x="0" y="35"/>
                    </a:moveTo>
                    <a:cubicBezTo>
                      <a:pt x="140" y="35"/>
                      <a:pt x="140" y="35"/>
                      <a:pt x="140" y="35"/>
                    </a:cubicBezTo>
                    <a:cubicBezTo>
                      <a:pt x="140" y="65"/>
                      <a:pt x="140" y="65"/>
                      <a:pt x="140" y="65"/>
                    </a:cubicBezTo>
                    <a:cubicBezTo>
                      <a:pt x="91" y="71"/>
                      <a:pt x="49" y="102"/>
                      <a:pt x="49" y="139"/>
                    </a:cubicBezTo>
                    <a:cubicBezTo>
                      <a:pt x="49" y="181"/>
                      <a:pt x="102" y="214"/>
                      <a:pt x="158" y="214"/>
                    </a:cubicBezTo>
                    <a:cubicBezTo>
                      <a:pt x="171" y="214"/>
                      <a:pt x="171" y="214"/>
                      <a:pt x="171" y="214"/>
                    </a:cubicBezTo>
                    <a:cubicBezTo>
                      <a:pt x="227" y="214"/>
                      <a:pt x="280" y="181"/>
                      <a:pt x="280" y="139"/>
                    </a:cubicBezTo>
                    <a:cubicBezTo>
                      <a:pt x="280" y="103"/>
                      <a:pt x="240" y="73"/>
                      <a:pt x="192" y="66"/>
                    </a:cubicBezTo>
                    <a:cubicBezTo>
                      <a:pt x="192" y="35"/>
                      <a:pt x="192" y="35"/>
                      <a:pt x="192" y="35"/>
                    </a:cubicBezTo>
                    <a:cubicBezTo>
                      <a:pt x="333" y="35"/>
                      <a:pt x="333" y="35"/>
                      <a:pt x="333" y="35"/>
                    </a:cubicBezTo>
                    <a:cubicBezTo>
                      <a:pt x="333" y="0"/>
                      <a:pt x="333" y="0"/>
                      <a:pt x="33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5"/>
                    </a:lnTo>
                    <a:close/>
                    <a:moveTo>
                      <a:pt x="229" y="139"/>
                    </a:moveTo>
                    <a:cubicBezTo>
                      <a:pt x="229" y="162"/>
                      <a:pt x="195" y="178"/>
                      <a:pt x="164" y="178"/>
                    </a:cubicBezTo>
                    <a:cubicBezTo>
                      <a:pt x="133" y="178"/>
                      <a:pt x="100" y="162"/>
                      <a:pt x="100" y="139"/>
                    </a:cubicBezTo>
                    <a:cubicBezTo>
                      <a:pt x="100" y="116"/>
                      <a:pt x="133" y="100"/>
                      <a:pt x="164" y="100"/>
                    </a:cubicBezTo>
                    <a:cubicBezTo>
                      <a:pt x="195" y="100"/>
                      <a:pt x="229" y="116"/>
                      <a:pt x="229" y="13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5" name="Rectangle 6">
                <a:extLst>
                  <a:ext uri="{FF2B5EF4-FFF2-40B4-BE49-F238E27FC236}">
                    <a16:creationId xmlns:a16="http://schemas.microsoft.com/office/drawing/2014/main" id="{FE075EF4-D710-4B9C-A201-40CE3C32C0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4060" y="5282404"/>
                <a:ext cx="122135" cy="346048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6" name="Freeform 7">
                <a:extLst>
                  <a:ext uri="{FF2B5EF4-FFF2-40B4-BE49-F238E27FC236}">
                    <a16:creationId xmlns:a16="http://schemas.microsoft.com/office/drawing/2014/main" id="{F4C0AA2F-C0F9-4061-AA09-FDD93F6FF7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9116" y="5665770"/>
                <a:ext cx="685311" cy="390152"/>
              </a:xfrm>
              <a:custGeom>
                <a:avLst/>
                <a:gdLst>
                  <a:gd name="T0" fmla="*/ 0 w 263"/>
                  <a:gd name="T1" fmla="*/ 36 h 148"/>
                  <a:gd name="T2" fmla="*/ 216 w 263"/>
                  <a:gd name="T3" fmla="*/ 36 h 148"/>
                  <a:gd name="T4" fmla="*/ 216 w 263"/>
                  <a:gd name="T5" fmla="*/ 57 h 148"/>
                  <a:gd name="T6" fmla="*/ 0 w 263"/>
                  <a:gd name="T7" fmla="*/ 57 h 148"/>
                  <a:gd name="T8" fmla="*/ 0 w 263"/>
                  <a:gd name="T9" fmla="*/ 122 h 148"/>
                  <a:gd name="T10" fmla="*/ 7 w 263"/>
                  <a:gd name="T11" fmla="*/ 142 h 148"/>
                  <a:gd name="T12" fmla="*/ 28 w 263"/>
                  <a:gd name="T13" fmla="*/ 148 h 148"/>
                  <a:gd name="T14" fmla="*/ 263 w 263"/>
                  <a:gd name="T15" fmla="*/ 148 h 148"/>
                  <a:gd name="T16" fmla="*/ 263 w 263"/>
                  <a:gd name="T17" fmla="*/ 113 h 148"/>
                  <a:gd name="T18" fmla="*/ 49 w 263"/>
                  <a:gd name="T19" fmla="*/ 113 h 148"/>
                  <a:gd name="T20" fmla="*/ 49 w 263"/>
                  <a:gd name="T21" fmla="*/ 91 h 148"/>
                  <a:gd name="T22" fmla="*/ 263 w 263"/>
                  <a:gd name="T23" fmla="*/ 91 h 148"/>
                  <a:gd name="T24" fmla="*/ 263 w 263"/>
                  <a:gd name="T25" fmla="*/ 0 h 148"/>
                  <a:gd name="T26" fmla="*/ 0 w 263"/>
                  <a:gd name="T27" fmla="*/ 0 h 148"/>
                  <a:gd name="T28" fmla="*/ 0 w 263"/>
                  <a:gd name="T29" fmla="*/ 36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3" h="148">
                    <a:moveTo>
                      <a:pt x="0" y="36"/>
                    </a:moveTo>
                    <a:cubicBezTo>
                      <a:pt x="216" y="36"/>
                      <a:pt x="216" y="36"/>
                      <a:pt x="216" y="36"/>
                    </a:cubicBezTo>
                    <a:cubicBezTo>
                      <a:pt x="216" y="57"/>
                      <a:pt x="216" y="57"/>
                      <a:pt x="216" y="5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122"/>
                      <a:pt x="0" y="122"/>
                      <a:pt x="0" y="122"/>
                    </a:cubicBezTo>
                    <a:cubicBezTo>
                      <a:pt x="0" y="131"/>
                      <a:pt x="3" y="138"/>
                      <a:pt x="7" y="142"/>
                    </a:cubicBezTo>
                    <a:cubicBezTo>
                      <a:pt x="12" y="146"/>
                      <a:pt x="19" y="148"/>
                      <a:pt x="28" y="148"/>
                    </a:cubicBezTo>
                    <a:cubicBezTo>
                      <a:pt x="263" y="148"/>
                      <a:pt x="263" y="148"/>
                      <a:pt x="263" y="148"/>
                    </a:cubicBezTo>
                    <a:cubicBezTo>
                      <a:pt x="263" y="113"/>
                      <a:pt x="263" y="113"/>
                      <a:pt x="263" y="113"/>
                    </a:cubicBezTo>
                    <a:cubicBezTo>
                      <a:pt x="49" y="113"/>
                      <a:pt x="49" y="113"/>
                      <a:pt x="49" y="113"/>
                    </a:cubicBezTo>
                    <a:cubicBezTo>
                      <a:pt x="49" y="91"/>
                      <a:pt x="49" y="91"/>
                      <a:pt x="49" y="91"/>
                    </a:cubicBezTo>
                    <a:cubicBezTo>
                      <a:pt x="263" y="91"/>
                      <a:pt x="263" y="91"/>
                      <a:pt x="263" y="91"/>
                    </a:cubicBezTo>
                    <a:cubicBezTo>
                      <a:pt x="263" y="0"/>
                      <a:pt x="263" y="0"/>
                      <a:pt x="26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7" name="Freeform 8">
                <a:extLst>
                  <a:ext uri="{FF2B5EF4-FFF2-40B4-BE49-F238E27FC236}">
                    <a16:creationId xmlns:a16="http://schemas.microsoft.com/office/drawing/2014/main" id="{D7DA6706-651D-4E93-AC46-9C61650BA8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866" y="5282404"/>
                <a:ext cx="244269" cy="420685"/>
              </a:xfrm>
              <a:custGeom>
                <a:avLst/>
                <a:gdLst>
                  <a:gd name="T0" fmla="*/ 36 w 72"/>
                  <a:gd name="T1" fmla="*/ 0 h 124"/>
                  <a:gd name="T2" fmla="*/ 0 w 72"/>
                  <a:gd name="T3" fmla="*/ 0 h 124"/>
                  <a:gd name="T4" fmla="*/ 0 w 72"/>
                  <a:gd name="T5" fmla="*/ 124 h 124"/>
                  <a:gd name="T6" fmla="*/ 36 w 72"/>
                  <a:gd name="T7" fmla="*/ 124 h 124"/>
                  <a:gd name="T8" fmla="*/ 36 w 72"/>
                  <a:gd name="T9" fmla="*/ 65 h 124"/>
                  <a:gd name="T10" fmla="*/ 72 w 72"/>
                  <a:gd name="T11" fmla="*/ 65 h 124"/>
                  <a:gd name="T12" fmla="*/ 72 w 72"/>
                  <a:gd name="T13" fmla="*/ 37 h 124"/>
                  <a:gd name="T14" fmla="*/ 36 w 72"/>
                  <a:gd name="T15" fmla="*/ 37 h 124"/>
                  <a:gd name="T16" fmla="*/ 36 w 72"/>
                  <a:gd name="T17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124">
                    <a:moveTo>
                      <a:pt x="36" y="0"/>
                    </a:moveTo>
                    <a:lnTo>
                      <a:pt x="0" y="0"/>
                    </a:lnTo>
                    <a:lnTo>
                      <a:pt x="0" y="124"/>
                    </a:lnTo>
                    <a:lnTo>
                      <a:pt x="36" y="124"/>
                    </a:lnTo>
                    <a:lnTo>
                      <a:pt x="36" y="65"/>
                    </a:lnTo>
                    <a:lnTo>
                      <a:pt x="72" y="65"/>
                    </a:lnTo>
                    <a:lnTo>
                      <a:pt x="72" y="37"/>
                    </a:lnTo>
                    <a:lnTo>
                      <a:pt x="36" y="37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8" name="Freeform 9">
                <a:extLst>
                  <a:ext uri="{FF2B5EF4-FFF2-40B4-BE49-F238E27FC236}">
                    <a16:creationId xmlns:a16="http://schemas.microsoft.com/office/drawing/2014/main" id="{0A30703C-D06F-441A-8A73-BBA4B397E6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5941" y="5740408"/>
                <a:ext cx="709060" cy="318907"/>
              </a:xfrm>
              <a:custGeom>
                <a:avLst/>
                <a:gdLst>
                  <a:gd name="T0" fmla="*/ 0 w 209"/>
                  <a:gd name="T1" fmla="*/ 28 h 94"/>
                  <a:gd name="T2" fmla="*/ 173 w 209"/>
                  <a:gd name="T3" fmla="*/ 28 h 94"/>
                  <a:gd name="T4" fmla="*/ 173 w 209"/>
                  <a:gd name="T5" fmla="*/ 94 h 94"/>
                  <a:gd name="T6" fmla="*/ 209 w 209"/>
                  <a:gd name="T7" fmla="*/ 94 h 94"/>
                  <a:gd name="T8" fmla="*/ 209 w 209"/>
                  <a:gd name="T9" fmla="*/ 0 h 94"/>
                  <a:gd name="T10" fmla="*/ 0 w 209"/>
                  <a:gd name="T11" fmla="*/ 0 h 94"/>
                  <a:gd name="T12" fmla="*/ 0 w 209"/>
                  <a:gd name="T13" fmla="*/ 28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9" h="94">
                    <a:moveTo>
                      <a:pt x="0" y="28"/>
                    </a:moveTo>
                    <a:lnTo>
                      <a:pt x="173" y="28"/>
                    </a:lnTo>
                    <a:lnTo>
                      <a:pt x="173" y="94"/>
                    </a:lnTo>
                    <a:lnTo>
                      <a:pt x="209" y="94"/>
                    </a:lnTo>
                    <a:lnTo>
                      <a:pt x="209" y="0"/>
                    </a:lnTo>
                    <a:lnTo>
                      <a:pt x="0" y="0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9" name="Freeform 10">
                <a:extLst>
                  <a:ext uri="{FF2B5EF4-FFF2-40B4-BE49-F238E27FC236}">
                    <a16:creationId xmlns:a16="http://schemas.microsoft.com/office/drawing/2014/main" id="{D965B6FB-2C1E-43E9-9772-64DBCC6C85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97555" y="5238300"/>
                <a:ext cx="590318" cy="447826"/>
              </a:xfrm>
              <a:custGeom>
                <a:avLst/>
                <a:gdLst>
                  <a:gd name="T0" fmla="*/ 24 w 226"/>
                  <a:gd name="T1" fmla="*/ 99 h 171"/>
                  <a:gd name="T2" fmla="*/ 52 w 226"/>
                  <a:gd name="T3" fmla="*/ 152 h 171"/>
                  <a:gd name="T4" fmla="*/ 115 w 226"/>
                  <a:gd name="T5" fmla="*/ 171 h 171"/>
                  <a:gd name="T6" fmla="*/ 177 w 226"/>
                  <a:gd name="T7" fmla="*/ 152 h 171"/>
                  <a:gd name="T8" fmla="*/ 205 w 226"/>
                  <a:gd name="T9" fmla="*/ 99 h 171"/>
                  <a:gd name="T10" fmla="*/ 200 w 226"/>
                  <a:gd name="T11" fmla="*/ 80 h 171"/>
                  <a:gd name="T12" fmla="*/ 189 w 226"/>
                  <a:gd name="T13" fmla="*/ 64 h 171"/>
                  <a:gd name="T14" fmla="*/ 226 w 226"/>
                  <a:gd name="T15" fmla="*/ 64 h 171"/>
                  <a:gd name="T16" fmla="*/ 226 w 226"/>
                  <a:gd name="T17" fmla="*/ 29 h 171"/>
                  <a:gd name="T18" fmla="*/ 139 w 226"/>
                  <a:gd name="T19" fmla="*/ 29 h 171"/>
                  <a:gd name="T20" fmla="*/ 139 w 226"/>
                  <a:gd name="T21" fmla="*/ 0 h 171"/>
                  <a:gd name="T22" fmla="*/ 89 w 226"/>
                  <a:gd name="T23" fmla="*/ 0 h 171"/>
                  <a:gd name="T24" fmla="*/ 89 w 226"/>
                  <a:gd name="T25" fmla="*/ 29 h 171"/>
                  <a:gd name="T26" fmla="*/ 0 w 226"/>
                  <a:gd name="T27" fmla="*/ 29 h 171"/>
                  <a:gd name="T28" fmla="*/ 0 w 226"/>
                  <a:gd name="T29" fmla="*/ 64 h 171"/>
                  <a:gd name="T30" fmla="*/ 40 w 226"/>
                  <a:gd name="T31" fmla="*/ 64 h 171"/>
                  <a:gd name="T32" fmla="*/ 28 w 226"/>
                  <a:gd name="T33" fmla="*/ 80 h 171"/>
                  <a:gd name="T34" fmla="*/ 24 w 226"/>
                  <a:gd name="T35" fmla="*/ 99 h 171"/>
                  <a:gd name="T36" fmla="*/ 83 w 226"/>
                  <a:gd name="T37" fmla="*/ 74 h 171"/>
                  <a:gd name="T38" fmla="*/ 114 w 226"/>
                  <a:gd name="T39" fmla="*/ 64 h 171"/>
                  <a:gd name="T40" fmla="*/ 145 w 226"/>
                  <a:gd name="T41" fmla="*/ 74 h 171"/>
                  <a:gd name="T42" fmla="*/ 159 w 226"/>
                  <a:gd name="T43" fmla="*/ 100 h 171"/>
                  <a:gd name="T44" fmla="*/ 145 w 226"/>
                  <a:gd name="T45" fmla="*/ 125 h 171"/>
                  <a:gd name="T46" fmla="*/ 114 w 226"/>
                  <a:gd name="T47" fmla="*/ 136 h 171"/>
                  <a:gd name="T48" fmla="*/ 83 w 226"/>
                  <a:gd name="T49" fmla="*/ 125 h 171"/>
                  <a:gd name="T50" fmla="*/ 70 w 226"/>
                  <a:gd name="T51" fmla="*/ 100 h 171"/>
                  <a:gd name="T52" fmla="*/ 83 w 226"/>
                  <a:gd name="T53" fmla="*/ 74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6" h="171">
                    <a:moveTo>
                      <a:pt x="24" y="99"/>
                    </a:moveTo>
                    <a:cubicBezTo>
                      <a:pt x="24" y="120"/>
                      <a:pt x="34" y="138"/>
                      <a:pt x="52" y="152"/>
                    </a:cubicBezTo>
                    <a:cubicBezTo>
                      <a:pt x="70" y="165"/>
                      <a:pt x="91" y="171"/>
                      <a:pt x="115" y="171"/>
                    </a:cubicBezTo>
                    <a:cubicBezTo>
                      <a:pt x="140" y="171"/>
                      <a:pt x="160" y="165"/>
                      <a:pt x="177" y="152"/>
                    </a:cubicBezTo>
                    <a:cubicBezTo>
                      <a:pt x="196" y="138"/>
                      <a:pt x="205" y="120"/>
                      <a:pt x="205" y="99"/>
                    </a:cubicBezTo>
                    <a:cubicBezTo>
                      <a:pt x="205" y="92"/>
                      <a:pt x="203" y="86"/>
                      <a:pt x="200" y="80"/>
                    </a:cubicBezTo>
                    <a:cubicBezTo>
                      <a:pt x="198" y="74"/>
                      <a:pt x="194" y="69"/>
                      <a:pt x="189" y="64"/>
                    </a:cubicBezTo>
                    <a:cubicBezTo>
                      <a:pt x="226" y="64"/>
                      <a:pt x="226" y="64"/>
                      <a:pt x="226" y="64"/>
                    </a:cubicBezTo>
                    <a:cubicBezTo>
                      <a:pt x="226" y="29"/>
                      <a:pt x="226" y="29"/>
                      <a:pt x="226" y="29"/>
                    </a:cubicBezTo>
                    <a:cubicBezTo>
                      <a:pt x="139" y="29"/>
                      <a:pt x="139" y="29"/>
                      <a:pt x="139" y="29"/>
                    </a:cubicBezTo>
                    <a:cubicBezTo>
                      <a:pt x="139" y="0"/>
                      <a:pt x="139" y="0"/>
                      <a:pt x="13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29"/>
                      <a:pt x="89" y="29"/>
                      <a:pt x="89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40" y="64"/>
                      <a:pt x="40" y="64"/>
                      <a:pt x="40" y="64"/>
                    </a:cubicBezTo>
                    <a:cubicBezTo>
                      <a:pt x="35" y="69"/>
                      <a:pt x="31" y="74"/>
                      <a:pt x="28" y="80"/>
                    </a:cubicBezTo>
                    <a:cubicBezTo>
                      <a:pt x="26" y="86"/>
                      <a:pt x="24" y="92"/>
                      <a:pt x="24" y="99"/>
                    </a:cubicBezTo>
                    <a:close/>
                    <a:moveTo>
                      <a:pt x="83" y="74"/>
                    </a:moveTo>
                    <a:cubicBezTo>
                      <a:pt x="92" y="67"/>
                      <a:pt x="103" y="64"/>
                      <a:pt x="114" y="64"/>
                    </a:cubicBezTo>
                    <a:cubicBezTo>
                      <a:pt x="126" y="64"/>
                      <a:pt x="136" y="67"/>
                      <a:pt x="145" y="74"/>
                    </a:cubicBezTo>
                    <a:cubicBezTo>
                      <a:pt x="154" y="81"/>
                      <a:pt x="159" y="90"/>
                      <a:pt x="159" y="100"/>
                    </a:cubicBezTo>
                    <a:cubicBezTo>
                      <a:pt x="159" y="110"/>
                      <a:pt x="154" y="118"/>
                      <a:pt x="145" y="125"/>
                    </a:cubicBezTo>
                    <a:cubicBezTo>
                      <a:pt x="136" y="133"/>
                      <a:pt x="126" y="136"/>
                      <a:pt x="114" y="136"/>
                    </a:cubicBezTo>
                    <a:cubicBezTo>
                      <a:pt x="103" y="136"/>
                      <a:pt x="92" y="133"/>
                      <a:pt x="83" y="125"/>
                    </a:cubicBezTo>
                    <a:cubicBezTo>
                      <a:pt x="75" y="118"/>
                      <a:pt x="70" y="110"/>
                      <a:pt x="70" y="100"/>
                    </a:cubicBezTo>
                    <a:cubicBezTo>
                      <a:pt x="70" y="90"/>
                      <a:pt x="75" y="81"/>
                      <a:pt x="83" y="7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0" name="Freeform 11">
                <a:extLst>
                  <a:ext uri="{FF2B5EF4-FFF2-40B4-BE49-F238E27FC236}">
                    <a16:creationId xmlns:a16="http://schemas.microsoft.com/office/drawing/2014/main" id="{0498EC65-DDE9-4D0B-A6B9-B07DC67296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0261" y="5282405"/>
                <a:ext cx="329084" cy="776910"/>
              </a:xfrm>
              <a:custGeom>
                <a:avLst/>
                <a:gdLst>
                  <a:gd name="T0" fmla="*/ 63 w 97"/>
                  <a:gd name="T1" fmla="*/ 74 h 229"/>
                  <a:gd name="T2" fmla="*/ 33 w 97"/>
                  <a:gd name="T3" fmla="*/ 74 h 229"/>
                  <a:gd name="T4" fmla="*/ 33 w 97"/>
                  <a:gd name="T5" fmla="*/ 0 h 229"/>
                  <a:gd name="T6" fmla="*/ 0 w 97"/>
                  <a:gd name="T7" fmla="*/ 0 h 229"/>
                  <a:gd name="T8" fmla="*/ 0 w 97"/>
                  <a:gd name="T9" fmla="*/ 229 h 229"/>
                  <a:gd name="T10" fmla="*/ 33 w 97"/>
                  <a:gd name="T11" fmla="*/ 229 h 229"/>
                  <a:gd name="T12" fmla="*/ 33 w 97"/>
                  <a:gd name="T13" fmla="*/ 102 h 229"/>
                  <a:gd name="T14" fmla="*/ 63 w 97"/>
                  <a:gd name="T15" fmla="*/ 102 h 229"/>
                  <a:gd name="T16" fmla="*/ 63 w 97"/>
                  <a:gd name="T17" fmla="*/ 229 h 229"/>
                  <a:gd name="T18" fmla="*/ 97 w 97"/>
                  <a:gd name="T19" fmla="*/ 229 h 229"/>
                  <a:gd name="T20" fmla="*/ 97 w 97"/>
                  <a:gd name="T21" fmla="*/ 0 h 229"/>
                  <a:gd name="T22" fmla="*/ 63 w 97"/>
                  <a:gd name="T23" fmla="*/ 0 h 229"/>
                  <a:gd name="T24" fmla="*/ 63 w 97"/>
                  <a:gd name="T25" fmla="*/ 74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7" h="229">
                    <a:moveTo>
                      <a:pt x="63" y="74"/>
                    </a:moveTo>
                    <a:lnTo>
                      <a:pt x="33" y="74"/>
                    </a:lnTo>
                    <a:lnTo>
                      <a:pt x="33" y="0"/>
                    </a:lnTo>
                    <a:lnTo>
                      <a:pt x="0" y="0"/>
                    </a:lnTo>
                    <a:lnTo>
                      <a:pt x="0" y="229"/>
                    </a:lnTo>
                    <a:lnTo>
                      <a:pt x="33" y="229"/>
                    </a:lnTo>
                    <a:lnTo>
                      <a:pt x="33" y="102"/>
                    </a:lnTo>
                    <a:lnTo>
                      <a:pt x="63" y="102"/>
                    </a:lnTo>
                    <a:lnTo>
                      <a:pt x="63" y="229"/>
                    </a:lnTo>
                    <a:lnTo>
                      <a:pt x="97" y="229"/>
                    </a:lnTo>
                    <a:lnTo>
                      <a:pt x="97" y="0"/>
                    </a:lnTo>
                    <a:lnTo>
                      <a:pt x="63" y="0"/>
                    </a:lnTo>
                    <a:lnTo>
                      <a:pt x="63" y="7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1" name="Freeform 12">
                <a:extLst>
                  <a:ext uri="{FF2B5EF4-FFF2-40B4-BE49-F238E27FC236}">
                    <a16:creationId xmlns:a16="http://schemas.microsoft.com/office/drawing/2014/main" id="{FECA8C8F-C0E8-49A6-AE25-6FC79AE629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863" y="5282404"/>
                <a:ext cx="386760" cy="576746"/>
              </a:xfrm>
              <a:custGeom>
                <a:avLst/>
                <a:gdLst>
                  <a:gd name="T0" fmla="*/ 46 w 148"/>
                  <a:gd name="T1" fmla="*/ 36 h 219"/>
                  <a:gd name="T2" fmla="*/ 141 w 148"/>
                  <a:gd name="T3" fmla="*/ 36 h 219"/>
                  <a:gd name="T4" fmla="*/ 141 w 148"/>
                  <a:gd name="T5" fmla="*/ 0 h 219"/>
                  <a:gd name="T6" fmla="*/ 0 w 148"/>
                  <a:gd name="T7" fmla="*/ 0 h 219"/>
                  <a:gd name="T8" fmla="*/ 0 w 148"/>
                  <a:gd name="T9" fmla="*/ 196 h 219"/>
                  <a:gd name="T10" fmla="*/ 9 w 148"/>
                  <a:gd name="T11" fmla="*/ 215 h 219"/>
                  <a:gd name="T12" fmla="*/ 29 w 148"/>
                  <a:gd name="T13" fmla="*/ 219 h 219"/>
                  <a:gd name="T14" fmla="*/ 148 w 148"/>
                  <a:gd name="T15" fmla="*/ 219 h 219"/>
                  <a:gd name="T16" fmla="*/ 148 w 148"/>
                  <a:gd name="T17" fmla="*/ 182 h 219"/>
                  <a:gd name="T18" fmla="*/ 46 w 148"/>
                  <a:gd name="T19" fmla="*/ 182 h 219"/>
                  <a:gd name="T20" fmla="*/ 46 w 148"/>
                  <a:gd name="T21" fmla="*/ 36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8" h="219">
                    <a:moveTo>
                      <a:pt x="46" y="36"/>
                    </a:moveTo>
                    <a:cubicBezTo>
                      <a:pt x="141" y="36"/>
                      <a:pt x="141" y="36"/>
                      <a:pt x="141" y="36"/>
                    </a:cubicBezTo>
                    <a:cubicBezTo>
                      <a:pt x="141" y="0"/>
                      <a:pt x="141" y="0"/>
                      <a:pt x="14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0" y="205"/>
                      <a:pt x="3" y="211"/>
                      <a:pt x="9" y="215"/>
                    </a:cubicBezTo>
                    <a:cubicBezTo>
                      <a:pt x="13" y="217"/>
                      <a:pt x="20" y="219"/>
                      <a:pt x="29" y="219"/>
                    </a:cubicBezTo>
                    <a:cubicBezTo>
                      <a:pt x="148" y="219"/>
                      <a:pt x="148" y="219"/>
                      <a:pt x="148" y="219"/>
                    </a:cubicBezTo>
                    <a:cubicBezTo>
                      <a:pt x="148" y="182"/>
                      <a:pt x="148" y="182"/>
                      <a:pt x="148" y="182"/>
                    </a:cubicBezTo>
                    <a:cubicBezTo>
                      <a:pt x="46" y="182"/>
                      <a:pt x="46" y="182"/>
                      <a:pt x="46" y="182"/>
                    </a:cubicBezTo>
                    <a:lnTo>
                      <a:pt x="46" y="3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2" name="Freeform 13">
                <a:extLst>
                  <a:ext uri="{FF2B5EF4-FFF2-40B4-BE49-F238E27FC236}">
                    <a16:creationId xmlns:a16="http://schemas.microsoft.com/office/drawing/2014/main" id="{1511C074-712F-4197-8F1D-BC7FCF079E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1773" y="5282404"/>
                <a:ext cx="668348" cy="559783"/>
              </a:xfrm>
              <a:custGeom>
                <a:avLst/>
                <a:gdLst>
                  <a:gd name="T0" fmla="*/ 162 w 197"/>
                  <a:gd name="T1" fmla="*/ 165 h 165"/>
                  <a:gd name="T2" fmla="*/ 197 w 197"/>
                  <a:gd name="T3" fmla="*/ 165 h 165"/>
                  <a:gd name="T4" fmla="*/ 197 w 197"/>
                  <a:gd name="T5" fmla="*/ 0 h 165"/>
                  <a:gd name="T6" fmla="*/ 0 w 197"/>
                  <a:gd name="T7" fmla="*/ 0 h 165"/>
                  <a:gd name="T8" fmla="*/ 0 w 197"/>
                  <a:gd name="T9" fmla="*/ 28 h 165"/>
                  <a:gd name="T10" fmla="*/ 162 w 197"/>
                  <a:gd name="T11" fmla="*/ 28 h 165"/>
                  <a:gd name="T12" fmla="*/ 162 w 197"/>
                  <a:gd name="T13" fmla="*/ 16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7" h="165">
                    <a:moveTo>
                      <a:pt x="162" y="165"/>
                    </a:moveTo>
                    <a:lnTo>
                      <a:pt x="197" y="165"/>
                    </a:lnTo>
                    <a:lnTo>
                      <a:pt x="197" y="0"/>
                    </a:lnTo>
                    <a:lnTo>
                      <a:pt x="0" y="0"/>
                    </a:lnTo>
                    <a:lnTo>
                      <a:pt x="0" y="28"/>
                    </a:lnTo>
                    <a:lnTo>
                      <a:pt x="162" y="28"/>
                    </a:lnTo>
                    <a:lnTo>
                      <a:pt x="162" y="16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3" name="Freeform 14">
                <a:extLst>
                  <a:ext uri="{FF2B5EF4-FFF2-40B4-BE49-F238E27FC236}">
                    <a16:creationId xmlns:a16="http://schemas.microsoft.com/office/drawing/2014/main" id="{8335F339-6448-40B6-8926-8A9423DBEE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4098" y="5604703"/>
                <a:ext cx="797268" cy="413900"/>
              </a:xfrm>
              <a:custGeom>
                <a:avLst/>
                <a:gdLst>
                  <a:gd name="T0" fmla="*/ 144 w 235"/>
                  <a:gd name="T1" fmla="*/ 94 h 122"/>
                  <a:gd name="T2" fmla="*/ 144 w 235"/>
                  <a:gd name="T3" fmla="*/ 0 h 122"/>
                  <a:gd name="T4" fmla="*/ 108 w 235"/>
                  <a:gd name="T5" fmla="*/ 0 h 122"/>
                  <a:gd name="T6" fmla="*/ 108 w 235"/>
                  <a:gd name="T7" fmla="*/ 94 h 122"/>
                  <a:gd name="T8" fmla="*/ 78 w 235"/>
                  <a:gd name="T9" fmla="*/ 94 h 122"/>
                  <a:gd name="T10" fmla="*/ 78 w 235"/>
                  <a:gd name="T11" fmla="*/ 0 h 122"/>
                  <a:gd name="T12" fmla="*/ 43 w 235"/>
                  <a:gd name="T13" fmla="*/ 0 h 122"/>
                  <a:gd name="T14" fmla="*/ 43 w 235"/>
                  <a:gd name="T15" fmla="*/ 94 h 122"/>
                  <a:gd name="T16" fmla="*/ 0 w 235"/>
                  <a:gd name="T17" fmla="*/ 94 h 122"/>
                  <a:gd name="T18" fmla="*/ 0 w 235"/>
                  <a:gd name="T19" fmla="*/ 122 h 122"/>
                  <a:gd name="T20" fmla="*/ 235 w 235"/>
                  <a:gd name="T21" fmla="*/ 122 h 122"/>
                  <a:gd name="T22" fmla="*/ 235 w 235"/>
                  <a:gd name="T23" fmla="*/ 94 h 122"/>
                  <a:gd name="T24" fmla="*/ 144 w 235"/>
                  <a:gd name="T25" fmla="*/ 94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5" h="122">
                    <a:moveTo>
                      <a:pt x="144" y="94"/>
                    </a:moveTo>
                    <a:lnTo>
                      <a:pt x="144" y="0"/>
                    </a:lnTo>
                    <a:lnTo>
                      <a:pt x="108" y="0"/>
                    </a:lnTo>
                    <a:lnTo>
                      <a:pt x="108" y="94"/>
                    </a:lnTo>
                    <a:lnTo>
                      <a:pt x="78" y="94"/>
                    </a:lnTo>
                    <a:lnTo>
                      <a:pt x="78" y="0"/>
                    </a:lnTo>
                    <a:lnTo>
                      <a:pt x="43" y="0"/>
                    </a:lnTo>
                    <a:lnTo>
                      <a:pt x="43" y="94"/>
                    </a:lnTo>
                    <a:lnTo>
                      <a:pt x="0" y="94"/>
                    </a:lnTo>
                    <a:lnTo>
                      <a:pt x="0" y="122"/>
                    </a:lnTo>
                    <a:lnTo>
                      <a:pt x="235" y="122"/>
                    </a:lnTo>
                    <a:lnTo>
                      <a:pt x="235" y="94"/>
                    </a:lnTo>
                    <a:lnTo>
                      <a:pt x="144" y="9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4" name="Freeform 15">
                <a:extLst>
                  <a:ext uri="{FF2B5EF4-FFF2-40B4-BE49-F238E27FC236}">
                    <a16:creationId xmlns:a16="http://schemas.microsoft.com/office/drawing/2014/main" id="{3A7BB42D-3DA6-4012-A9EC-8A4223D669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57261" y="5275618"/>
                <a:ext cx="810838" cy="240876"/>
              </a:xfrm>
              <a:custGeom>
                <a:avLst/>
                <a:gdLst>
                  <a:gd name="T0" fmla="*/ 86 w 310"/>
                  <a:gd name="T1" fmla="*/ 81 h 92"/>
                  <a:gd name="T2" fmla="*/ 155 w 310"/>
                  <a:gd name="T3" fmla="*/ 45 h 92"/>
                  <a:gd name="T4" fmla="*/ 224 w 310"/>
                  <a:gd name="T5" fmla="*/ 81 h 92"/>
                  <a:gd name="T6" fmla="*/ 302 w 310"/>
                  <a:gd name="T7" fmla="*/ 92 h 92"/>
                  <a:gd name="T8" fmla="*/ 310 w 310"/>
                  <a:gd name="T9" fmla="*/ 55 h 92"/>
                  <a:gd name="T10" fmla="*/ 310 w 310"/>
                  <a:gd name="T11" fmla="*/ 55 h 92"/>
                  <a:gd name="T12" fmla="*/ 222 w 310"/>
                  <a:gd name="T13" fmla="*/ 39 h 92"/>
                  <a:gd name="T14" fmla="*/ 179 w 310"/>
                  <a:gd name="T15" fmla="*/ 0 h 92"/>
                  <a:gd name="T16" fmla="*/ 131 w 310"/>
                  <a:gd name="T17" fmla="*/ 0 h 92"/>
                  <a:gd name="T18" fmla="*/ 87 w 310"/>
                  <a:gd name="T19" fmla="*/ 39 h 92"/>
                  <a:gd name="T20" fmla="*/ 0 w 310"/>
                  <a:gd name="T21" fmla="*/ 56 h 92"/>
                  <a:gd name="T22" fmla="*/ 0 w 310"/>
                  <a:gd name="T23" fmla="*/ 56 h 92"/>
                  <a:gd name="T24" fmla="*/ 8 w 310"/>
                  <a:gd name="T25" fmla="*/ 92 h 92"/>
                  <a:gd name="T26" fmla="*/ 86 w 310"/>
                  <a:gd name="T27" fmla="*/ 81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0" h="92">
                    <a:moveTo>
                      <a:pt x="86" y="81"/>
                    </a:moveTo>
                    <a:cubicBezTo>
                      <a:pt x="118" y="73"/>
                      <a:pt x="141" y="61"/>
                      <a:pt x="155" y="45"/>
                    </a:cubicBezTo>
                    <a:cubicBezTo>
                      <a:pt x="168" y="61"/>
                      <a:pt x="191" y="73"/>
                      <a:pt x="224" y="81"/>
                    </a:cubicBezTo>
                    <a:cubicBezTo>
                      <a:pt x="247" y="86"/>
                      <a:pt x="273" y="91"/>
                      <a:pt x="302" y="92"/>
                    </a:cubicBezTo>
                    <a:cubicBezTo>
                      <a:pt x="310" y="55"/>
                      <a:pt x="310" y="55"/>
                      <a:pt x="310" y="55"/>
                    </a:cubicBezTo>
                    <a:cubicBezTo>
                      <a:pt x="310" y="55"/>
                      <a:pt x="310" y="55"/>
                      <a:pt x="310" y="55"/>
                    </a:cubicBezTo>
                    <a:cubicBezTo>
                      <a:pt x="270" y="54"/>
                      <a:pt x="243" y="47"/>
                      <a:pt x="222" y="39"/>
                    </a:cubicBezTo>
                    <a:cubicBezTo>
                      <a:pt x="197" y="29"/>
                      <a:pt x="179" y="14"/>
                      <a:pt x="179" y="0"/>
                    </a:cubicBezTo>
                    <a:cubicBezTo>
                      <a:pt x="131" y="0"/>
                      <a:pt x="131" y="0"/>
                      <a:pt x="131" y="0"/>
                    </a:cubicBezTo>
                    <a:cubicBezTo>
                      <a:pt x="131" y="12"/>
                      <a:pt x="113" y="29"/>
                      <a:pt x="87" y="39"/>
                    </a:cubicBezTo>
                    <a:cubicBezTo>
                      <a:pt x="67" y="47"/>
                      <a:pt x="40" y="54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8" y="92"/>
                      <a:pt x="8" y="92"/>
                      <a:pt x="8" y="92"/>
                    </a:cubicBezTo>
                    <a:cubicBezTo>
                      <a:pt x="36" y="92"/>
                      <a:pt x="62" y="87"/>
                      <a:pt x="86" y="8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id="{9D82E740-8C23-4E5E-A459-FB39B1AA4B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1251" y="5285796"/>
                <a:ext cx="614066" cy="329084"/>
              </a:xfrm>
              <a:custGeom>
                <a:avLst/>
                <a:gdLst>
                  <a:gd name="T0" fmla="*/ 119 w 236"/>
                  <a:gd name="T1" fmla="*/ 70 h 126"/>
                  <a:gd name="T2" fmla="*/ 165 w 236"/>
                  <a:gd name="T3" fmla="*/ 108 h 126"/>
                  <a:gd name="T4" fmla="*/ 227 w 236"/>
                  <a:gd name="T5" fmla="*/ 126 h 126"/>
                  <a:gd name="T6" fmla="*/ 236 w 236"/>
                  <a:gd name="T7" fmla="*/ 89 h 126"/>
                  <a:gd name="T8" fmla="*/ 158 w 236"/>
                  <a:gd name="T9" fmla="*/ 51 h 126"/>
                  <a:gd name="T10" fmla="*/ 143 w 236"/>
                  <a:gd name="T11" fmla="*/ 0 h 126"/>
                  <a:gd name="T12" fmla="*/ 93 w 236"/>
                  <a:gd name="T13" fmla="*/ 0 h 126"/>
                  <a:gd name="T14" fmla="*/ 78 w 236"/>
                  <a:gd name="T15" fmla="*/ 52 h 126"/>
                  <a:gd name="T16" fmla="*/ 0 w 236"/>
                  <a:gd name="T17" fmla="*/ 89 h 126"/>
                  <a:gd name="T18" fmla="*/ 0 w 236"/>
                  <a:gd name="T19" fmla="*/ 90 h 126"/>
                  <a:gd name="T20" fmla="*/ 8 w 236"/>
                  <a:gd name="T21" fmla="*/ 126 h 126"/>
                  <a:gd name="T22" fmla="*/ 69 w 236"/>
                  <a:gd name="T23" fmla="*/ 109 h 126"/>
                  <a:gd name="T24" fmla="*/ 119 w 236"/>
                  <a:gd name="T25" fmla="*/ 7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6" h="126">
                    <a:moveTo>
                      <a:pt x="119" y="70"/>
                    </a:moveTo>
                    <a:cubicBezTo>
                      <a:pt x="131" y="86"/>
                      <a:pt x="146" y="99"/>
                      <a:pt x="165" y="108"/>
                    </a:cubicBezTo>
                    <a:cubicBezTo>
                      <a:pt x="180" y="116"/>
                      <a:pt x="209" y="124"/>
                      <a:pt x="227" y="126"/>
                    </a:cubicBezTo>
                    <a:cubicBezTo>
                      <a:pt x="236" y="89"/>
                      <a:pt x="236" y="89"/>
                      <a:pt x="236" y="89"/>
                    </a:cubicBezTo>
                    <a:cubicBezTo>
                      <a:pt x="205" y="85"/>
                      <a:pt x="172" y="69"/>
                      <a:pt x="158" y="51"/>
                    </a:cubicBezTo>
                    <a:cubicBezTo>
                      <a:pt x="148" y="37"/>
                      <a:pt x="143" y="22"/>
                      <a:pt x="143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3" y="22"/>
                      <a:pt x="88" y="38"/>
                      <a:pt x="78" y="52"/>
                    </a:cubicBezTo>
                    <a:cubicBezTo>
                      <a:pt x="64" y="69"/>
                      <a:pt x="31" y="86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8" y="126"/>
                      <a:pt x="8" y="126"/>
                      <a:pt x="8" y="126"/>
                    </a:cubicBezTo>
                    <a:cubicBezTo>
                      <a:pt x="25" y="124"/>
                      <a:pt x="53" y="116"/>
                      <a:pt x="69" y="109"/>
                    </a:cubicBezTo>
                    <a:cubicBezTo>
                      <a:pt x="90" y="99"/>
                      <a:pt x="107" y="86"/>
                      <a:pt x="119" y="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A4A47367-3570-4B45-ADC9-5B0826835FBD}"/>
              </a:ext>
            </a:extLst>
          </p:cNvPr>
          <p:cNvSpPr txBox="1"/>
          <p:nvPr/>
        </p:nvSpPr>
        <p:spPr>
          <a:xfrm>
            <a:off x="619125" y="49510"/>
            <a:ext cx="6362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6. </a:t>
            </a:r>
            <a:r>
              <a:rPr lang="ko-KR" altLang="en-US" sz="2400" b="1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증명서 발급</a:t>
            </a:r>
          </a:p>
        </p:txBody>
      </p:sp>
      <p:pic>
        <p:nvPicPr>
          <p:cNvPr id="19" name="Picture 14">
            <a:extLst>
              <a:ext uri="{FF2B5EF4-FFF2-40B4-BE49-F238E27FC236}">
                <a16:creationId xmlns:a16="http://schemas.microsoft.com/office/drawing/2014/main" id="{5DAA2722-C3D7-4DDB-9EDA-75EFBAFEC1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0487" y="2605616"/>
            <a:ext cx="7016551" cy="284268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CD8E24-C7FB-42D2-86D7-517D36978750}"/>
              </a:ext>
            </a:extLst>
          </p:cNvPr>
          <p:cNvSpPr txBox="1"/>
          <p:nvPr/>
        </p:nvSpPr>
        <p:spPr>
          <a:xfrm>
            <a:off x="4984382" y="1533525"/>
            <a:ext cx="4514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② 인터넷증명발급</a:t>
            </a:r>
            <a:endParaRPr lang="en-US" altLang="ko-KR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endParaRPr lang="en-US" altLang="ko-KR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ko-KR" altLang="en-US" dirty="0" err="1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유세인트</a:t>
            </a:r>
            <a:r>
              <a:rPr lang="ko-KR" altLang="en-US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로그인 후 자주 찾는 메뉴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3C3E822-C7F7-4F2A-948A-6D663A50D546}"/>
              </a:ext>
            </a:extLst>
          </p:cNvPr>
          <p:cNvSpPr txBox="1"/>
          <p:nvPr/>
        </p:nvSpPr>
        <p:spPr>
          <a:xfrm>
            <a:off x="666750" y="1533525"/>
            <a:ext cx="37052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① 교내 증명서 자동발급기</a:t>
            </a:r>
            <a:endParaRPr lang="en-US" altLang="ko-KR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endParaRPr lang="en-US" altLang="ko-KR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endParaRPr lang="en-US" altLang="ko-KR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606E385-1070-49F8-871E-B197778119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046" y="2600873"/>
            <a:ext cx="4261024" cy="248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395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B65E9649-EA9B-4B1E-B21F-4913F5D2BD81}"/>
              </a:ext>
            </a:extLst>
          </p:cNvPr>
          <p:cNvSpPr/>
          <p:nvPr/>
        </p:nvSpPr>
        <p:spPr>
          <a:xfrm>
            <a:off x="334963" y="549275"/>
            <a:ext cx="11522075" cy="5940425"/>
          </a:xfrm>
          <a:prstGeom prst="roundRect">
            <a:avLst>
              <a:gd name="adj" fmla="val 74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598342E-E1F6-4CEA-860F-7018FE2CA0D1}"/>
              </a:ext>
            </a:extLst>
          </p:cNvPr>
          <p:cNvGrpSpPr/>
          <p:nvPr/>
        </p:nvGrpSpPr>
        <p:grpSpPr>
          <a:xfrm>
            <a:off x="10095600" y="6171470"/>
            <a:ext cx="1496325" cy="318230"/>
            <a:chOff x="884925" y="769291"/>
            <a:chExt cx="3091926" cy="657574"/>
          </a:xfrm>
        </p:grpSpPr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4D1A9377-B4F2-46E4-B18F-0E6460FC75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76" b="36849" l="25879" r="76074">
                          <a14:foregroundMark x1="27051" y1="14974" x2="28809" y2="23958"/>
                          <a14:foregroundMark x1="39063" y1="18880" x2="41309" y2="25521"/>
                          <a14:foregroundMark x1="41309" y1="25521" x2="41211" y2="29688"/>
                          <a14:foregroundMark x1="37109" y1="15885" x2="40039" y2="25130"/>
                          <a14:foregroundMark x1="62500" y1="18490" x2="63184" y2="26953"/>
                          <a14:foregroundMark x1="71094" y1="10026" x2="71875" y2="21224"/>
                          <a14:foregroundMark x1="73828" y1="13021" x2="74219" y2="22526"/>
                          <a14:foregroundMark x1="70117" y1="23047" x2="73633" y2="26042"/>
                          <a14:foregroundMark x1="60840" y1="12370" x2="60840" y2="27474"/>
                          <a14:foregroundMark x1="60840" y1="27474" x2="61816" y2="32292"/>
                          <a14:foregroundMark x1="43457" y1="29167" x2="40625" y2="33203"/>
                          <a14:foregroundMark x1="27441" y1="10286" x2="30273" y2="22005"/>
                          <a14:foregroundMark x1="25879" y1="22005" x2="30566" y2="25521"/>
                          <a14:foregroundMark x1="30566" y1="25521" x2="32324" y2="24609"/>
                          <a14:foregroundMark x1="75586" y1="9635" x2="76074" y2="221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2" r="19394" b="58926"/>
            <a:stretch/>
          </p:blipFill>
          <p:spPr>
            <a:xfrm>
              <a:off x="884925" y="769291"/>
              <a:ext cx="1256502" cy="657574"/>
            </a:xfrm>
            <a:prstGeom prst="rect">
              <a:avLst/>
            </a:prstGeom>
          </p:spPr>
        </p:pic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B7D00E68-5729-4DB2-A587-4BB02674645B}"/>
                </a:ext>
              </a:extLst>
            </p:cNvPr>
            <p:cNvGrpSpPr/>
            <p:nvPr/>
          </p:nvGrpSpPr>
          <p:grpSpPr>
            <a:xfrm>
              <a:off x="2203009" y="876742"/>
              <a:ext cx="1773842" cy="351044"/>
              <a:chOff x="-1084402" y="5238300"/>
              <a:chExt cx="4525768" cy="895652"/>
            </a:xfrm>
          </p:grpSpPr>
          <p:sp>
            <p:nvSpPr>
              <p:cNvPr id="24" name="Freeform 5">
                <a:extLst>
                  <a:ext uri="{FF2B5EF4-FFF2-40B4-BE49-F238E27FC236}">
                    <a16:creationId xmlns:a16="http://schemas.microsoft.com/office/drawing/2014/main" id="{2E246C1E-8913-4627-8401-43A9509D717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084402" y="5570777"/>
                <a:ext cx="868513" cy="563175"/>
              </a:xfrm>
              <a:custGeom>
                <a:avLst/>
                <a:gdLst>
                  <a:gd name="T0" fmla="*/ 0 w 333"/>
                  <a:gd name="T1" fmla="*/ 35 h 214"/>
                  <a:gd name="T2" fmla="*/ 140 w 333"/>
                  <a:gd name="T3" fmla="*/ 35 h 214"/>
                  <a:gd name="T4" fmla="*/ 140 w 333"/>
                  <a:gd name="T5" fmla="*/ 65 h 214"/>
                  <a:gd name="T6" fmla="*/ 49 w 333"/>
                  <a:gd name="T7" fmla="*/ 139 h 214"/>
                  <a:gd name="T8" fmla="*/ 158 w 333"/>
                  <a:gd name="T9" fmla="*/ 214 h 214"/>
                  <a:gd name="T10" fmla="*/ 171 w 333"/>
                  <a:gd name="T11" fmla="*/ 214 h 214"/>
                  <a:gd name="T12" fmla="*/ 280 w 333"/>
                  <a:gd name="T13" fmla="*/ 139 h 214"/>
                  <a:gd name="T14" fmla="*/ 192 w 333"/>
                  <a:gd name="T15" fmla="*/ 66 h 214"/>
                  <a:gd name="T16" fmla="*/ 192 w 333"/>
                  <a:gd name="T17" fmla="*/ 35 h 214"/>
                  <a:gd name="T18" fmla="*/ 333 w 333"/>
                  <a:gd name="T19" fmla="*/ 35 h 214"/>
                  <a:gd name="T20" fmla="*/ 333 w 333"/>
                  <a:gd name="T21" fmla="*/ 0 h 214"/>
                  <a:gd name="T22" fmla="*/ 0 w 333"/>
                  <a:gd name="T23" fmla="*/ 0 h 214"/>
                  <a:gd name="T24" fmla="*/ 0 w 333"/>
                  <a:gd name="T25" fmla="*/ 35 h 214"/>
                  <a:gd name="T26" fmla="*/ 229 w 333"/>
                  <a:gd name="T27" fmla="*/ 139 h 214"/>
                  <a:gd name="T28" fmla="*/ 164 w 333"/>
                  <a:gd name="T29" fmla="*/ 178 h 214"/>
                  <a:gd name="T30" fmla="*/ 100 w 333"/>
                  <a:gd name="T31" fmla="*/ 139 h 214"/>
                  <a:gd name="T32" fmla="*/ 164 w 333"/>
                  <a:gd name="T33" fmla="*/ 100 h 214"/>
                  <a:gd name="T34" fmla="*/ 229 w 333"/>
                  <a:gd name="T35" fmla="*/ 139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33" h="214">
                    <a:moveTo>
                      <a:pt x="0" y="35"/>
                    </a:moveTo>
                    <a:cubicBezTo>
                      <a:pt x="140" y="35"/>
                      <a:pt x="140" y="35"/>
                      <a:pt x="140" y="35"/>
                    </a:cubicBezTo>
                    <a:cubicBezTo>
                      <a:pt x="140" y="65"/>
                      <a:pt x="140" y="65"/>
                      <a:pt x="140" y="65"/>
                    </a:cubicBezTo>
                    <a:cubicBezTo>
                      <a:pt x="91" y="71"/>
                      <a:pt x="49" y="102"/>
                      <a:pt x="49" y="139"/>
                    </a:cubicBezTo>
                    <a:cubicBezTo>
                      <a:pt x="49" y="181"/>
                      <a:pt x="102" y="214"/>
                      <a:pt x="158" y="214"/>
                    </a:cubicBezTo>
                    <a:cubicBezTo>
                      <a:pt x="171" y="214"/>
                      <a:pt x="171" y="214"/>
                      <a:pt x="171" y="214"/>
                    </a:cubicBezTo>
                    <a:cubicBezTo>
                      <a:pt x="227" y="214"/>
                      <a:pt x="280" y="181"/>
                      <a:pt x="280" y="139"/>
                    </a:cubicBezTo>
                    <a:cubicBezTo>
                      <a:pt x="280" y="103"/>
                      <a:pt x="240" y="73"/>
                      <a:pt x="192" y="66"/>
                    </a:cubicBezTo>
                    <a:cubicBezTo>
                      <a:pt x="192" y="35"/>
                      <a:pt x="192" y="35"/>
                      <a:pt x="192" y="35"/>
                    </a:cubicBezTo>
                    <a:cubicBezTo>
                      <a:pt x="333" y="35"/>
                      <a:pt x="333" y="35"/>
                      <a:pt x="333" y="35"/>
                    </a:cubicBezTo>
                    <a:cubicBezTo>
                      <a:pt x="333" y="0"/>
                      <a:pt x="333" y="0"/>
                      <a:pt x="33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5"/>
                    </a:lnTo>
                    <a:close/>
                    <a:moveTo>
                      <a:pt x="229" y="139"/>
                    </a:moveTo>
                    <a:cubicBezTo>
                      <a:pt x="229" y="162"/>
                      <a:pt x="195" y="178"/>
                      <a:pt x="164" y="178"/>
                    </a:cubicBezTo>
                    <a:cubicBezTo>
                      <a:pt x="133" y="178"/>
                      <a:pt x="100" y="162"/>
                      <a:pt x="100" y="139"/>
                    </a:cubicBezTo>
                    <a:cubicBezTo>
                      <a:pt x="100" y="116"/>
                      <a:pt x="133" y="100"/>
                      <a:pt x="164" y="100"/>
                    </a:cubicBezTo>
                    <a:cubicBezTo>
                      <a:pt x="195" y="100"/>
                      <a:pt x="229" y="116"/>
                      <a:pt x="229" y="13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5" name="Rectangle 6">
                <a:extLst>
                  <a:ext uri="{FF2B5EF4-FFF2-40B4-BE49-F238E27FC236}">
                    <a16:creationId xmlns:a16="http://schemas.microsoft.com/office/drawing/2014/main" id="{FE075EF4-D710-4B9C-A201-40CE3C32C0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4060" y="5282404"/>
                <a:ext cx="122135" cy="346048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6" name="Freeform 7">
                <a:extLst>
                  <a:ext uri="{FF2B5EF4-FFF2-40B4-BE49-F238E27FC236}">
                    <a16:creationId xmlns:a16="http://schemas.microsoft.com/office/drawing/2014/main" id="{F4C0AA2F-C0F9-4061-AA09-FDD93F6FF7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9116" y="5665770"/>
                <a:ext cx="685311" cy="390152"/>
              </a:xfrm>
              <a:custGeom>
                <a:avLst/>
                <a:gdLst>
                  <a:gd name="T0" fmla="*/ 0 w 263"/>
                  <a:gd name="T1" fmla="*/ 36 h 148"/>
                  <a:gd name="T2" fmla="*/ 216 w 263"/>
                  <a:gd name="T3" fmla="*/ 36 h 148"/>
                  <a:gd name="T4" fmla="*/ 216 w 263"/>
                  <a:gd name="T5" fmla="*/ 57 h 148"/>
                  <a:gd name="T6" fmla="*/ 0 w 263"/>
                  <a:gd name="T7" fmla="*/ 57 h 148"/>
                  <a:gd name="T8" fmla="*/ 0 w 263"/>
                  <a:gd name="T9" fmla="*/ 122 h 148"/>
                  <a:gd name="T10" fmla="*/ 7 w 263"/>
                  <a:gd name="T11" fmla="*/ 142 h 148"/>
                  <a:gd name="T12" fmla="*/ 28 w 263"/>
                  <a:gd name="T13" fmla="*/ 148 h 148"/>
                  <a:gd name="T14" fmla="*/ 263 w 263"/>
                  <a:gd name="T15" fmla="*/ 148 h 148"/>
                  <a:gd name="T16" fmla="*/ 263 w 263"/>
                  <a:gd name="T17" fmla="*/ 113 h 148"/>
                  <a:gd name="T18" fmla="*/ 49 w 263"/>
                  <a:gd name="T19" fmla="*/ 113 h 148"/>
                  <a:gd name="T20" fmla="*/ 49 w 263"/>
                  <a:gd name="T21" fmla="*/ 91 h 148"/>
                  <a:gd name="T22" fmla="*/ 263 w 263"/>
                  <a:gd name="T23" fmla="*/ 91 h 148"/>
                  <a:gd name="T24" fmla="*/ 263 w 263"/>
                  <a:gd name="T25" fmla="*/ 0 h 148"/>
                  <a:gd name="T26" fmla="*/ 0 w 263"/>
                  <a:gd name="T27" fmla="*/ 0 h 148"/>
                  <a:gd name="T28" fmla="*/ 0 w 263"/>
                  <a:gd name="T29" fmla="*/ 36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3" h="148">
                    <a:moveTo>
                      <a:pt x="0" y="36"/>
                    </a:moveTo>
                    <a:cubicBezTo>
                      <a:pt x="216" y="36"/>
                      <a:pt x="216" y="36"/>
                      <a:pt x="216" y="36"/>
                    </a:cubicBezTo>
                    <a:cubicBezTo>
                      <a:pt x="216" y="57"/>
                      <a:pt x="216" y="57"/>
                      <a:pt x="216" y="5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122"/>
                      <a:pt x="0" y="122"/>
                      <a:pt x="0" y="122"/>
                    </a:cubicBezTo>
                    <a:cubicBezTo>
                      <a:pt x="0" y="131"/>
                      <a:pt x="3" y="138"/>
                      <a:pt x="7" y="142"/>
                    </a:cubicBezTo>
                    <a:cubicBezTo>
                      <a:pt x="12" y="146"/>
                      <a:pt x="19" y="148"/>
                      <a:pt x="28" y="148"/>
                    </a:cubicBezTo>
                    <a:cubicBezTo>
                      <a:pt x="263" y="148"/>
                      <a:pt x="263" y="148"/>
                      <a:pt x="263" y="148"/>
                    </a:cubicBezTo>
                    <a:cubicBezTo>
                      <a:pt x="263" y="113"/>
                      <a:pt x="263" y="113"/>
                      <a:pt x="263" y="113"/>
                    </a:cubicBezTo>
                    <a:cubicBezTo>
                      <a:pt x="49" y="113"/>
                      <a:pt x="49" y="113"/>
                      <a:pt x="49" y="113"/>
                    </a:cubicBezTo>
                    <a:cubicBezTo>
                      <a:pt x="49" y="91"/>
                      <a:pt x="49" y="91"/>
                      <a:pt x="49" y="91"/>
                    </a:cubicBezTo>
                    <a:cubicBezTo>
                      <a:pt x="263" y="91"/>
                      <a:pt x="263" y="91"/>
                      <a:pt x="263" y="91"/>
                    </a:cubicBezTo>
                    <a:cubicBezTo>
                      <a:pt x="263" y="0"/>
                      <a:pt x="263" y="0"/>
                      <a:pt x="26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7" name="Freeform 8">
                <a:extLst>
                  <a:ext uri="{FF2B5EF4-FFF2-40B4-BE49-F238E27FC236}">
                    <a16:creationId xmlns:a16="http://schemas.microsoft.com/office/drawing/2014/main" id="{D7DA6706-651D-4E93-AC46-9C61650BA8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866" y="5282404"/>
                <a:ext cx="244269" cy="420685"/>
              </a:xfrm>
              <a:custGeom>
                <a:avLst/>
                <a:gdLst>
                  <a:gd name="T0" fmla="*/ 36 w 72"/>
                  <a:gd name="T1" fmla="*/ 0 h 124"/>
                  <a:gd name="T2" fmla="*/ 0 w 72"/>
                  <a:gd name="T3" fmla="*/ 0 h 124"/>
                  <a:gd name="T4" fmla="*/ 0 w 72"/>
                  <a:gd name="T5" fmla="*/ 124 h 124"/>
                  <a:gd name="T6" fmla="*/ 36 w 72"/>
                  <a:gd name="T7" fmla="*/ 124 h 124"/>
                  <a:gd name="T8" fmla="*/ 36 w 72"/>
                  <a:gd name="T9" fmla="*/ 65 h 124"/>
                  <a:gd name="T10" fmla="*/ 72 w 72"/>
                  <a:gd name="T11" fmla="*/ 65 h 124"/>
                  <a:gd name="T12" fmla="*/ 72 w 72"/>
                  <a:gd name="T13" fmla="*/ 37 h 124"/>
                  <a:gd name="T14" fmla="*/ 36 w 72"/>
                  <a:gd name="T15" fmla="*/ 37 h 124"/>
                  <a:gd name="T16" fmla="*/ 36 w 72"/>
                  <a:gd name="T17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124">
                    <a:moveTo>
                      <a:pt x="36" y="0"/>
                    </a:moveTo>
                    <a:lnTo>
                      <a:pt x="0" y="0"/>
                    </a:lnTo>
                    <a:lnTo>
                      <a:pt x="0" y="124"/>
                    </a:lnTo>
                    <a:lnTo>
                      <a:pt x="36" y="124"/>
                    </a:lnTo>
                    <a:lnTo>
                      <a:pt x="36" y="65"/>
                    </a:lnTo>
                    <a:lnTo>
                      <a:pt x="72" y="65"/>
                    </a:lnTo>
                    <a:lnTo>
                      <a:pt x="72" y="37"/>
                    </a:lnTo>
                    <a:lnTo>
                      <a:pt x="36" y="37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8" name="Freeform 9">
                <a:extLst>
                  <a:ext uri="{FF2B5EF4-FFF2-40B4-BE49-F238E27FC236}">
                    <a16:creationId xmlns:a16="http://schemas.microsoft.com/office/drawing/2014/main" id="{0A30703C-D06F-441A-8A73-BBA4B397E6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5941" y="5740408"/>
                <a:ext cx="709060" cy="318907"/>
              </a:xfrm>
              <a:custGeom>
                <a:avLst/>
                <a:gdLst>
                  <a:gd name="T0" fmla="*/ 0 w 209"/>
                  <a:gd name="T1" fmla="*/ 28 h 94"/>
                  <a:gd name="T2" fmla="*/ 173 w 209"/>
                  <a:gd name="T3" fmla="*/ 28 h 94"/>
                  <a:gd name="T4" fmla="*/ 173 w 209"/>
                  <a:gd name="T5" fmla="*/ 94 h 94"/>
                  <a:gd name="T6" fmla="*/ 209 w 209"/>
                  <a:gd name="T7" fmla="*/ 94 h 94"/>
                  <a:gd name="T8" fmla="*/ 209 w 209"/>
                  <a:gd name="T9" fmla="*/ 0 h 94"/>
                  <a:gd name="T10" fmla="*/ 0 w 209"/>
                  <a:gd name="T11" fmla="*/ 0 h 94"/>
                  <a:gd name="T12" fmla="*/ 0 w 209"/>
                  <a:gd name="T13" fmla="*/ 28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9" h="94">
                    <a:moveTo>
                      <a:pt x="0" y="28"/>
                    </a:moveTo>
                    <a:lnTo>
                      <a:pt x="173" y="28"/>
                    </a:lnTo>
                    <a:lnTo>
                      <a:pt x="173" y="94"/>
                    </a:lnTo>
                    <a:lnTo>
                      <a:pt x="209" y="94"/>
                    </a:lnTo>
                    <a:lnTo>
                      <a:pt x="209" y="0"/>
                    </a:lnTo>
                    <a:lnTo>
                      <a:pt x="0" y="0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9" name="Freeform 10">
                <a:extLst>
                  <a:ext uri="{FF2B5EF4-FFF2-40B4-BE49-F238E27FC236}">
                    <a16:creationId xmlns:a16="http://schemas.microsoft.com/office/drawing/2014/main" id="{D965B6FB-2C1E-43E9-9772-64DBCC6C85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97555" y="5238300"/>
                <a:ext cx="590318" cy="447826"/>
              </a:xfrm>
              <a:custGeom>
                <a:avLst/>
                <a:gdLst>
                  <a:gd name="T0" fmla="*/ 24 w 226"/>
                  <a:gd name="T1" fmla="*/ 99 h 171"/>
                  <a:gd name="T2" fmla="*/ 52 w 226"/>
                  <a:gd name="T3" fmla="*/ 152 h 171"/>
                  <a:gd name="T4" fmla="*/ 115 w 226"/>
                  <a:gd name="T5" fmla="*/ 171 h 171"/>
                  <a:gd name="T6" fmla="*/ 177 w 226"/>
                  <a:gd name="T7" fmla="*/ 152 h 171"/>
                  <a:gd name="T8" fmla="*/ 205 w 226"/>
                  <a:gd name="T9" fmla="*/ 99 h 171"/>
                  <a:gd name="T10" fmla="*/ 200 w 226"/>
                  <a:gd name="T11" fmla="*/ 80 h 171"/>
                  <a:gd name="T12" fmla="*/ 189 w 226"/>
                  <a:gd name="T13" fmla="*/ 64 h 171"/>
                  <a:gd name="T14" fmla="*/ 226 w 226"/>
                  <a:gd name="T15" fmla="*/ 64 h 171"/>
                  <a:gd name="T16" fmla="*/ 226 w 226"/>
                  <a:gd name="T17" fmla="*/ 29 h 171"/>
                  <a:gd name="T18" fmla="*/ 139 w 226"/>
                  <a:gd name="T19" fmla="*/ 29 h 171"/>
                  <a:gd name="T20" fmla="*/ 139 w 226"/>
                  <a:gd name="T21" fmla="*/ 0 h 171"/>
                  <a:gd name="T22" fmla="*/ 89 w 226"/>
                  <a:gd name="T23" fmla="*/ 0 h 171"/>
                  <a:gd name="T24" fmla="*/ 89 w 226"/>
                  <a:gd name="T25" fmla="*/ 29 h 171"/>
                  <a:gd name="T26" fmla="*/ 0 w 226"/>
                  <a:gd name="T27" fmla="*/ 29 h 171"/>
                  <a:gd name="T28" fmla="*/ 0 w 226"/>
                  <a:gd name="T29" fmla="*/ 64 h 171"/>
                  <a:gd name="T30" fmla="*/ 40 w 226"/>
                  <a:gd name="T31" fmla="*/ 64 h 171"/>
                  <a:gd name="T32" fmla="*/ 28 w 226"/>
                  <a:gd name="T33" fmla="*/ 80 h 171"/>
                  <a:gd name="T34" fmla="*/ 24 w 226"/>
                  <a:gd name="T35" fmla="*/ 99 h 171"/>
                  <a:gd name="T36" fmla="*/ 83 w 226"/>
                  <a:gd name="T37" fmla="*/ 74 h 171"/>
                  <a:gd name="T38" fmla="*/ 114 w 226"/>
                  <a:gd name="T39" fmla="*/ 64 h 171"/>
                  <a:gd name="T40" fmla="*/ 145 w 226"/>
                  <a:gd name="T41" fmla="*/ 74 h 171"/>
                  <a:gd name="T42" fmla="*/ 159 w 226"/>
                  <a:gd name="T43" fmla="*/ 100 h 171"/>
                  <a:gd name="T44" fmla="*/ 145 w 226"/>
                  <a:gd name="T45" fmla="*/ 125 h 171"/>
                  <a:gd name="T46" fmla="*/ 114 w 226"/>
                  <a:gd name="T47" fmla="*/ 136 h 171"/>
                  <a:gd name="T48" fmla="*/ 83 w 226"/>
                  <a:gd name="T49" fmla="*/ 125 h 171"/>
                  <a:gd name="T50" fmla="*/ 70 w 226"/>
                  <a:gd name="T51" fmla="*/ 100 h 171"/>
                  <a:gd name="T52" fmla="*/ 83 w 226"/>
                  <a:gd name="T53" fmla="*/ 74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6" h="171">
                    <a:moveTo>
                      <a:pt x="24" y="99"/>
                    </a:moveTo>
                    <a:cubicBezTo>
                      <a:pt x="24" y="120"/>
                      <a:pt x="34" y="138"/>
                      <a:pt x="52" y="152"/>
                    </a:cubicBezTo>
                    <a:cubicBezTo>
                      <a:pt x="70" y="165"/>
                      <a:pt x="91" y="171"/>
                      <a:pt x="115" y="171"/>
                    </a:cubicBezTo>
                    <a:cubicBezTo>
                      <a:pt x="140" y="171"/>
                      <a:pt x="160" y="165"/>
                      <a:pt x="177" y="152"/>
                    </a:cubicBezTo>
                    <a:cubicBezTo>
                      <a:pt x="196" y="138"/>
                      <a:pt x="205" y="120"/>
                      <a:pt x="205" y="99"/>
                    </a:cubicBezTo>
                    <a:cubicBezTo>
                      <a:pt x="205" y="92"/>
                      <a:pt x="203" y="86"/>
                      <a:pt x="200" y="80"/>
                    </a:cubicBezTo>
                    <a:cubicBezTo>
                      <a:pt x="198" y="74"/>
                      <a:pt x="194" y="69"/>
                      <a:pt x="189" y="64"/>
                    </a:cubicBezTo>
                    <a:cubicBezTo>
                      <a:pt x="226" y="64"/>
                      <a:pt x="226" y="64"/>
                      <a:pt x="226" y="64"/>
                    </a:cubicBezTo>
                    <a:cubicBezTo>
                      <a:pt x="226" y="29"/>
                      <a:pt x="226" y="29"/>
                      <a:pt x="226" y="29"/>
                    </a:cubicBezTo>
                    <a:cubicBezTo>
                      <a:pt x="139" y="29"/>
                      <a:pt x="139" y="29"/>
                      <a:pt x="139" y="29"/>
                    </a:cubicBezTo>
                    <a:cubicBezTo>
                      <a:pt x="139" y="0"/>
                      <a:pt x="139" y="0"/>
                      <a:pt x="13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29"/>
                      <a:pt x="89" y="29"/>
                      <a:pt x="89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40" y="64"/>
                      <a:pt x="40" y="64"/>
                      <a:pt x="40" y="64"/>
                    </a:cubicBezTo>
                    <a:cubicBezTo>
                      <a:pt x="35" y="69"/>
                      <a:pt x="31" y="74"/>
                      <a:pt x="28" y="80"/>
                    </a:cubicBezTo>
                    <a:cubicBezTo>
                      <a:pt x="26" y="86"/>
                      <a:pt x="24" y="92"/>
                      <a:pt x="24" y="99"/>
                    </a:cubicBezTo>
                    <a:close/>
                    <a:moveTo>
                      <a:pt x="83" y="74"/>
                    </a:moveTo>
                    <a:cubicBezTo>
                      <a:pt x="92" y="67"/>
                      <a:pt x="103" y="64"/>
                      <a:pt x="114" y="64"/>
                    </a:cubicBezTo>
                    <a:cubicBezTo>
                      <a:pt x="126" y="64"/>
                      <a:pt x="136" y="67"/>
                      <a:pt x="145" y="74"/>
                    </a:cubicBezTo>
                    <a:cubicBezTo>
                      <a:pt x="154" y="81"/>
                      <a:pt x="159" y="90"/>
                      <a:pt x="159" y="100"/>
                    </a:cubicBezTo>
                    <a:cubicBezTo>
                      <a:pt x="159" y="110"/>
                      <a:pt x="154" y="118"/>
                      <a:pt x="145" y="125"/>
                    </a:cubicBezTo>
                    <a:cubicBezTo>
                      <a:pt x="136" y="133"/>
                      <a:pt x="126" y="136"/>
                      <a:pt x="114" y="136"/>
                    </a:cubicBezTo>
                    <a:cubicBezTo>
                      <a:pt x="103" y="136"/>
                      <a:pt x="92" y="133"/>
                      <a:pt x="83" y="125"/>
                    </a:cubicBezTo>
                    <a:cubicBezTo>
                      <a:pt x="75" y="118"/>
                      <a:pt x="70" y="110"/>
                      <a:pt x="70" y="100"/>
                    </a:cubicBezTo>
                    <a:cubicBezTo>
                      <a:pt x="70" y="90"/>
                      <a:pt x="75" y="81"/>
                      <a:pt x="83" y="7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0" name="Freeform 11">
                <a:extLst>
                  <a:ext uri="{FF2B5EF4-FFF2-40B4-BE49-F238E27FC236}">
                    <a16:creationId xmlns:a16="http://schemas.microsoft.com/office/drawing/2014/main" id="{0498EC65-DDE9-4D0B-A6B9-B07DC67296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0261" y="5282405"/>
                <a:ext cx="329084" cy="776910"/>
              </a:xfrm>
              <a:custGeom>
                <a:avLst/>
                <a:gdLst>
                  <a:gd name="T0" fmla="*/ 63 w 97"/>
                  <a:gd name="T1" fmla="*/ 74 h 229"/>
                  <a:gd name="T2" fmla="*/ 33 w 97"/>
                  <a:gd name="T3" fmla="*/ 74 h 229"/>
                  <a:gd name="T4" fmla="*/ 33 w 97"/>
                  <a:gd name="T5" fmla="*/ 0 h 229"/>
                  <a:gd name="T6" fmla="*/ 0 w 97"/>
                  <a:gd name="T7" fmla="*/ 0 h 229"/>
                  <a:gd name="T8" fmla="*/ 0 w 97"/>
                  <a:gd name="T9" fmla="*/ 229 h 229"/>
                  <a:gd name="T10" fmla="*/ 33 w 97"/>
                  <a:gd name="T11" fmla="*/ 229 h 229"/>
                  <a:gd name="T12" fmla="*/ 33 w 97"/>
                  <a:gd name="T13" fmla="*/ 102 h 229"/>
                  <a:gd name="T14" fmla="*/ 63 w 97"/>
                  <a:gd name="T15" fmla="*/ 102 h 229"/>
                  <a:gd name="T16" fmla="*/ 63 w 97"/>
                  <a:gd name="T17" fmla="*/ 229 h 229"/>
                  <a:gd name="T18" fmla="*/ 97 w 97"/>
                  <a:gd name="T19" fmla="*/ 229 h 229"/>
                  <a:gd name="T20" fmla="*/ 97 w 97"/>
                  <a:gd name="T21" fmla="*/ 0 h 229"/>
                  <a:gd name="T22" fmla="*/ 63 w 97"/>
                  <a:gd name="T23" fmla="*/ 0 h 229"/>
                  <a:gd name="T24" fmla="*/ 63 w 97"/>
                  <a:gd name="T25" fmla="*/ 74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7" h="229">
                    <a:moveTo>
                      <a:pt x="63" y="74"/>
                    </a:moveTo>
                    <a:lnTo>
                      <a:pt x="33" y="74"/>
                    </a:lnTo>
                    <a:lnTo>
                      <a:pt x="33" y="0"/>
                    </a:lnTo>
                    <a:lnTo>
                      <a:pt x="0" y="0"/>
                    </a:lnTo>
                    <a:lnTo>
                      <a:pt x="0" y="229"/>
                    </a:lnTo>
                    <a:lnTo>
                      <a:pt x="33" y="229"/>
                    </a:lnTo>
                    <a:lnTo>
                      <a:pt x="33" y="102"/>
                    </a:lnTo>
                    <a:lnTo>
                      <a:pt x="63" y="102"/>
                    </a:lnTo>
                    <a:lnTo>
                      <a:pt x="63" y="229"/>
                    </a:lnTo>
                    <a:lnTo>
                      <a:pt x="97" y="229"/>
                    </a:lnTo>
                    <a:lnTo>
                      <a:pt x="97" y="0"/>
                    </a:lnTo>
                    <a:lnTo>
                      <a:pt x="63" y="0"/>
                    </a:lnTo>
                    <a:lnTo>
                      <a:pt x="63" y="7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1" name="Freeform 12">
                <a:extLst>
                  <a:ext uri="{FF2B5EF4-FFF2-40B4-BE49-F238E27FC236}">
                    <a16:creationId xmlns:a16="http://schemas.microsoft.com/office/drawing/2014/main" id="{FECA8C8F-C0E8-49A6-AE25-6FC79AE629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863" y="5282404"/>
                <a:ext cx="386760" cy="576746"/>
              </a:xfrm>
              <a:custGeom>
                <a:avLst/>
                <a:gdLst>
                  <a:gd name="T0" fmla="*/ 46 w 148"/>
                  <a:gd name="T1" fmla="*/ 36 h 219"/>
                  <a:gd name="T2" fmla="*/ 141 w 148"/>
                  <a:gd name="T3" fmla="*/ 36 h 219"/>
                  <a:gd name="T4" fmla="*/ 141 w 148"/>
                  <a:gd name="T5" fmla="*/ 0 h 219"/>
                  <a:gd name="T6" fmla="*/ 0 w 148"/>
                  <a:gd name="T7" fmla="*/ 0 h 219"/>
                  <a:gd name="T8" fmla="*/ 0 w 148"/>
                  <a:gd name="T9" fmla="*/ 196 h 219"/>
                  <a:gd name="T10" fmla="*/ 9 w 148"/>
                  <a:gd name="T11" fmla="*/ 215 h 219"/>
                  <a:gd name="T12" fmla="*/ 29 w 148"/>
                  <a:gd name="T13" fmla="*/ 219 h 219"/>
                  <a:gd name="T14" fmla="*/ 148 w 148"/>
                  <a:gd name="T15" fmla="*/ 219 h 219"/>
                  <a:gd name="T16" fmla="*/ 148 w 148"/>
                  <a:gd name="T17" fmla="*/ 182 h 219"/>
                  <a:gd name="T18" fmla="*/ 46 w 148"/>
                  <a:gd name="T19" fmla="*/ 182 h 219"/>
                  <a:gd name="T20" fmla="*/ 46 w 148"/>
                  <a:gd name="T21" fmla="*/ 36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8" h="219">
                    <a:moveTo>
                      <a:pt x="46" y="36"/>
                    </a:moveTo>
                    <a:cubicBezTo>
                      <a:pt x="141" y="36"/>
                      <a:pt x="141" y="36"/>
                      <a:pt x="141" y="36"/>
                    </a:cubicBezTo>
                    <a:cubicBezTo>
                      <a:pt x="141" y="0"/>
                      <a:pt x="141" y="0"/>
                      <a:pt x="14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0" y="205"/>
                      <a:pt x="3" y="211"/>
                      <a:pt x="9" y="215"/>
                    </a:cubicBezTo>
                    <a:cubicBezTo>
                      <a:pt x="13" y="217"/>
                      <a:pt x="20" y="219"/>
                      <a:pt x="29" y="219"/>
                    </a:cubicBezTo>
                    <a:cubicBezTo>
                      <a:pt x="148" y="219"/>
                      <a:pt x="148" y="219"/>
                      <a:pt x="148" y="219"/>
                    </a:cubicBezTo>
                    <a:cubicBezTo>
                      <a:pt x="148" y="182"/>
                      <a:pt x="148" y="182"/>
                      <a:pt x="148" y="182"/>
                    </a:cubicBezTo>
                    <a:cubicBezTo>
                      <a:pt x="46" y="182"/>
                      <a:pt x="46" y="182"/>
                      <a:pt x="46" y="182"/>
                    </a:cubicBezTo>
                    <a:lnTo>
                      <a:pt x="46" y="3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2" name="Freeform 13">
                <a:extLst>
                  <a:ext uri="{FF2B5EF4-FFF2-40B4-BE49-F238E27FC236}">
                    <a16:creationId xmlns:a16="http://schemas.microsoft.com/office/drawing/2014/main" id="{1511C074-712F-4197-8F1D-BC7FCF079E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1773" y="5282404"/>
                <a:ext cx="668348" cy="559783"/>
              </a:xfrm>
              <a:custGeom>
                <a:avLst/>
                <a:gdLst>
                  <a:gd name="T0" fmla="*/ 162 w 197"/>
                  <a:gd name="T1" fmla="*/ 165 h 165"/>
                  <a:gd name="T2" fmla="*/ 197 w 197"/>
                  <a:gd name="T3" fmla="*/ 165 h 165"/>
                  <a:gd name="T4" fmla="*/ 197 w 197"/>
                  <a:gd name="T5" fmla="*/ 0 h 165"/>
                  <a:gd name="T6" fmla="*/ 0 w 197"/>
                  <a:gd name="T7" fmla="*/ 0 h 165"/>
                  <a:gd name="T8" fmla="*/ 0 w 197"/>
                  <a:gd name="T9" fmla="*/ 28 h 165"/>
                  <a:gd name="T10" fmla="*/ 162 w 197"/>
                  <a:gd name="T11" fmla="*/ 28 h 165"/>
                  <a:gd name="T12" fmla="*/ 162 w 197"/>
                  <a:gd name="T13" fmla="*/ 16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7" h="165">
                    <a:moveTo>
                      <a:pt x="162" y="165"/>
                    </a:moveTo>
                    <a:lnTo>
                      <a:pt x="197" y="165"/>
                    </a:lnTo>
                    <a:lnTo>
                      <a:pt x="197" y="0"/>
                    </a:lnTo>
                    <a:lnTo>
                      <a:pt x="0" y="0"/>
                    </a:lnTo>
                    <a:lnTo>
                      <a:pt x="0" y="28"/>
                    </a:lnTo>
                    <a:lnTo>
                      <a:pt x="162" y="28"/>
                    </a:lnTo>
                    <a:lnTo>
                      <a:pt x="162" y="16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3" name="Freeform 14">
                <a:extLst>
                  <a:ext uri="{FF2B5EF4-FFF2-40B4-BE49-F238E27FC236}">
                    <a16:creationId xmlns:a16="http://schemas.microsoft.com/office/drawing/2014/main" id="{8335F339-6448-40B6-8926-8A9423DBEE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4098" y="5604703"/>
                <a:ext cx="797268" cy="413900"/>
              </a:xfrm>
              <a:custGeom>
                <a:avLst/>
                <a:gdLst>
                  <a:gd name="T0" fmla="*/ 144 w 235"/>
                  <a:gd name="T1" fmla="*/ 94 h 122"/>
                  <a:gd name="T2" fmla="*/ 144 w 235"/>
                  <a:gd name="T3" fmla="*/ 0 h 122"/>
                  <a:gd name="T4" fmla="*/ 108 w 235"/>
                  <a:gd name="T5" fmla="*/ 0 h 122"/>
                  <a:gd name="T6" fmla="*/ 108 w 235"/>
                  <a:gd name="T7" fmla="*/ 94 h 122"/>
                  <a:gd name="T8" fmla="*/ 78 w 235"/>
                  <a:gd name="T9" fmla="*/ 94 h 122"/>
                  <a:gd name="T10" fmla="*/ 78 w 235"/>
                  <a:gd name="T11" fmla="*/ 0 h 122"/>
                  <a:gd name="T12" fmla="*/ 43 w 235"/>
                  <a:gd name="T13" fmla="*/ 0 h 122"/>
                  <a:gd name="T14" fmla="*/ 43 w 235"/>
                  <a:gd name="T15" fmla="*/ 94 h 122"/>
                  <a:gd name="T16" fmla="*/ 0 w 235"/>
                  <a:gd name="T17" fmla="*/ 94 h 122"/>
                  <a:gd name="T18" fmla="*/ 0 w 235"/>
                  <a:gd name="T19" fmla="*/ 122 h 122"/>
                  <a:gd name="T20" fmla="*/ 235 w 235"/>
                  <a:gd name="T21" fmla="*/ 122 h 122"/>
                  <a:gd name="T22" fmla="*/ 235 w 235"/>
                  <a:gd name="T23" fmla="*/ 94 h 122"/>
                  <a:gd name="T24" fmla="*/ 144 w 235"/>
                  <a:gd name="T25" fmla="*/ 94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5" h="122">
                    <a:moveTo>
                      <a:pt x="144" y="94"/>
                    </a:moveTo>
                    <a:lnTo>
                      <a:pt x="144" y="0"/>
                    </a:lnTo>
                    <a:lnTo>
                      <a:pt x="108" y="0"/>
                    </a:lnTo>
                    <a:lnTo>
                      <a:pt x="108" y="94"/>
                    </a:lnTo>
                    <a:lnTo>
                      <a:pt x="78" y="94"/>
                    </a:lnTo>
                    <a:lnTo>
                      <a:pt x="78" y="0"/>
                    </a:lnTo>
                    <a:lnTo>
                      <a:pt x="43" y="0"/>
                    </a:lnTo>
                    <a:lnTo>
                      <a:pt x="43" y="94"/>
                    </a:lnTo>
                    <a:lnTo>
                      <a:pt x="0" y="94"/>
                    </a:lnTo>
                    <a:lnTo>
                      <a:pt x="0" y="122"/>
                    </a:lnTo>
                    <a:lnTo>
                      <a:pt x="235" y="122"/>
                    </a:lnTo>
                    <a:lnTo>
                      <a:pt x="235" y="94"/>
                    </a:lnTo>
                    <a:lnTo>
                      <a:pt x="144" y="9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4" name="Freeform 15">
                <a:extLst>
                  <a:ext uri="{FF2B5EF4-FFF2-40B4-BE49-F238E27FC236}">
                    <a16:creationId xmlns:a16="http://schemas.microsoft.com/office/drawing/2014/main" id="{3A7BB42D-3DA6-4012-A9EC-8A4223D669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57261" y="5275618"/>
                <a:ext cx="810838" cy="240876"/>
              </a:xfrm>
              <a:custGeom>
                <a:avLst/>
                <a:gdLst>
                  <a:gd name="T0" fmla="*/ 86 w 310"/>
                  <a:gd name="T1" fmla="*/ 81 h 92"/>
                  <a:gd name="T2" fmla="*/ 155 w 310"/>
                  <a:gd name="T3" fmla="*/ 45 h 92"/>
                  <a:gd name="T4" fmla="*/ 224 w 310"/>
                  <a:gd name="T5" fmla="*/ 81 h 92"/>
                  <a:gd name="T6" fmla="*/ 302 w 310"/>
                  <a:gd name="T7" fmla="*/ 92 h 92"/>
                  <a:gd name="T8" fmla="*/ 310 w 310"/>
                  <a:gd name="T9" fmla="*/ 55 h 92"/>
                  <a:gd name="T10" fmla="*/ 310 w 310"/>
                  <a:gd name="T11" fmla="*/ 55 h 92"/>
                  <a:gd name="T12" fmla="*/ 222 w 310"/>
                  <a:gd name="T13" fmla="*/ 39 h 92"/>
                  <a:gd name="T14" fmla="*/ 179 w 310"/>
                  <a:gd name="T15" fmla="*/ 0 h 92"/>
                  <a:gd name="T16" fmla="*/ 131 w 310"/>
                  <a:gd name="T17" fmla="*/ 0 h 92"/>
                  <a:gd name="T18" fmla="*/ 87 w 310"/>
                  <a:gd name="T19" fmla="*/ 39 h 92"/>
                  <a:gd name="T20" fmla="*/ 0 w 310"/>
                  <a:gd name="T21" fmla="*/ 56 h 92"/>
                  <a:gd name="T22" fmla="*/ 0 w 310"/>
                  <a:gd name="T23" fmla="*/ 56 h 92"/>
                  <a:gd name="T24" fmla="*/ 8 w 310"/>
                  <a:gd name="T25" fmla="*/ 92 h 92"/>
                  <a:gd name="T26" fmla="*/ 86 w 310"/>
                  <a:gd name="T27" fmla="*/ 81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0" h="92">
                    <a:moveTo>
                      <a:pt x="86" y="81"/>
                    </a:moveTo>
                    <a:cubicBezTo>
                      <a:pt x="118" y="73"/>
                      <a:pt x="141" y="61"/>
                      <a:pt x="155" y="45"/>
                    </a:cubicBezTo>
                    <a:cubicBezTo>
                      <a:pt x="168" y="61"/>
                      <a:pt x="191" y="73"/>
                      <a:pt x="224" y="81"/>
                    </a:cubicBezTo>
                    <a:cubicBezTo>
                      <a:pt x="247" y="86"/>
                      <a:pt x="273" y="91"/>
                      <a:pt x="302" y="92"/>
                    </a:cubicBezTo>
                    <a:cubicBezTo>
                      <a:pt x="310" y="55"/>
                      <a:pt x="310" y="55"/>
                      <a:pt x="310" y="55"/>
                    </a:cubicBezTo>
                    <a:cubicBezTo>
                      <a:pt x="310" y="55"/>
                      <a:pt x="310" y="55"/>
                      <a:pt x="310" y="55"/>
                    </a:cubicBezTo>
                    <a:cubicBezTo>
                      <a:pt x="270" y="54"/>
                      <a:pt x="243" y="47"/>
                      <a:pt x="222" y="39"/>
                    </a:cubicBezTo>
                    <a:cubicBezTo>
                      <a:pt x="197" y="29"/>
                      <a:pt x="179" y="14"/>
                      <a:pt x="179" y="0"/>
                    </a:cubicBezTo>
                    <a:cubicBezTo>
                      <a:pt x="131" y="0"/>
                      <a:pt x="131" y="0"/>
                      <a:pt x="131" y="0"/>
                    </a:cubicBezTo>
                    <a:cubicBezTo>
                      <a:pt x="131" y="12"/>
                      <a:pt x="113" y="29"/>
                      <a:pt x="87" y="39"/>
                    </a:cubicBezTo>
                    <a:cubicBezTo>
                      <a:pt x="67" y="47"/>
                      <a:pt x="40" y="54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8" y="92"/>
                      <a:pt x="8" y="92"/>
                      <a:pt x="8" y="92"/>
                    </a:cubicBezTo>
                    <a:cubicBezTo>
                      <a:pt x="36" y="92"/>
                      <a:pt x="62" y="87"/>
                      <a:pt x="86" y="8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id="{9D82E740-8C23-4E5E-A459-FB39B1AA4B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1251" y="5285796"/>
                <a:ext cx="614066" cy="329084"/>
              </a:xfrm>
              <a:custGeom>
                <a:avLst/>
                <a:gdLst>
                  <a:gd name="T0" fmla="*/ 119 w 236"/>
                  <a:gd name="T1" fmla="*/ 70 h 126"/>
                  <a:gd name="T2" fmla="*/ 165 w 236"/>
                  <a:gd name="T3" fmla="*/ 108 h 126"/>
                  <a:gd name="T4" fmla="*/ 227 w 236"/>
                  <a:gd name="T5" fmla="*/ 126 h 126"/>
                  <a:gd name="T6" fmla="*/ 236 w 236"/>
                  <a:gd name="T7" fmla="*/ 89 h 126"/>
                  <a:gd name="T8" fmla="*/ 158 w 236"/>
                  <a:gd name="T9" fmla="*/ 51 h 126"/>
                  <a:gd name="T10" fmla="*/ 143 w 236"/>
                  <a:gd name="T11" fmla="*/ 0 h 126"/>
                  <a:gd name="T12" fmla="*/ 93 w 236"/>
                  <a:gd name="T13" fmla="*/ 0 h 126"/>
                  <a:gd name="T14" fmla="*/ 78 w 236"/>
                  <a:gd name="T15" fmla="*/ 52 h 126"/>
                  <a:gd name="T16" fmla="*/ 0 w 236"/>
                  <a:gd name="T17" fmla="*/ 89 h 126"/>
                  <a:gd name="T18" fmla="*/ 0 w 236"/>
                  <a:gd name="T19" fmla="*/ 90 h 126"/>
                  <a:gd name="T20" fmla="*/ 8 w 236"/>
                  <a:gd name="T21" fmla="*/ 126 h 126"/>
                  <a:gd name="T22" fmla="*/ 69 w 236"/>
                  <a:gd name="T23" fmla="*/ 109 h 126"/>
                  <a:gd name="T24" fmla="*/ 119 w 236"/>
                  <a:gd name="T25" fmla="*/ 7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6" h="126">
                    <a:moveTo>
                      <a:pt x="119" y="70"/>
                    </a:moveTo>
                    <a:cubicBezTo>
                      <a:pt x="131" y="86"/>
                      <a:pt x="146" y="99"/>
                      <a:pt x="165" y="108"/>
                    </a:cubicBezTo>
                    <a:cubicBezTo>
                      <a:pt x="180" y="116"/>
                      <a:pt x="209" y="124"/>
                      <a:pt x="227" y="126"/>
                    </a:cubicBezTo>
                    <a:cubicBezTo>
                      <a:pt x="236" y="89"/>
                      <a:pt x="236" y="89"/>
                      <a:pt x="236" y="89"/>
                    </a:cubicBezTo>
                    <a:cubicBezTo>
                      <a:pt x="205" y="85"/>
                      <a:pt x="172" y="69"/>
                      <a:pt x="158" y="51"/>
                    </a:cubicBezTo>
                    <a:cubicBezTo>
                      <a:pt x="148" y="37"/>
                      <a:pt x="143" y="22"/>
                      <a:pt x="143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3" y="22"/>
                      <a:pt x="88" y="38"/>
                      <a:pt x="78" y="52"/>
                    </a:cubicBezTo>
                    <a:cubicBezTo>
                      <a:pt x="64" y="69"/>
                      <a:pt x="31" y="86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8" y="126"/>
                      <a:pt x="8" y="126"/>
                      <a:pt x="8" y="126"/>
                    </a:cubicBezTo>
                    <a:cubicBezTo>
                      <a:pt x="25" y="124"/>
                      <a:pt x="53" y="116"/>
                      <a:pt x="69" y="109"/>
                    </a:cubicBezTo>
                    <a:cubicBezTo>
                      <a:pt x="90" y="99"/>
                      <a:pt x="107" y="86"/>
                      <a:pt x="119" y="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DE370BA-47FA-4ACD-8DB6-84AD2135BC0A}"/>
              </a:ext>
            </a:extLst>
          </p:cNvPr>
          <p:cNvSpPr txBox="1"/>
          <p:nvPr/>
        </p:nvSpPr>
        <p:spPr>
          <a:xfrm>
            <a:off x="3040857" y="2497976"/>
            <a:ext cx="611028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5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Q&amp;A</a:t>
            </a:r>
            <a:endParaRPr lang="ko-KR" altLang="en-US" sz="115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45641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B65E9649-EA9B-4B1E-B21F-4913F5D2BD81}"/>
              </a:ext>
            </a:extLst>
          </p:cNvPr>
          <p:cNvSpPr/>
          <p:nvPr/>
        </p:nvSpPr>
        <p:spPr>
          <a:xfrm>
            <a:off x="334963" y="549275"/>
            <a:ext cx="11522075" cy="5940425"/>
          </a:xfrm>
          <a:prstGeom prst="roundRect">
            <a:avLst>
              <a:gd name="adj" fmla="val 74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598342E-E1F6-4CEA-860F-7018FE2CA0D1}"/>
              </a:ext>
            </a:extLst>
          </p:cNvPr>
          <p:cNvGrpSpPr/>
          <p:nvPr/>
        </p:nvGrpSpPr>
        <p:grpSpPr>
          <a:xfrm>
            <a:off x="10095600" y="6171470"/>
            <a:ext cx="1496325" cy="318230"/>
            <a:chOff x="884925" y="769291"/>
            <a:chExt cx="3091926" cy="657574"/>
          </a:xfrm>
        </p:grpSpPr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4D1A9377-B4F2-46E4-B18F-0E6460FC75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76" b="36849" l="25879" r="76074">
                          <a14:foregroundMark x1="27051" y1="14974" x2="28809" y2="23958"/>
                          <a14:foregroundMark x1="39063" y1="18880" x2="41309" y2="25521"/>
                          <a14:foregroundMark x1="41309" y1="25521" x2="41211" y2="29688"/>
                          <a14:foregroundMark x1="37109" y1="15885" x2="40039" y2="25130"/>
                          <a14:foregroundMark x1="62500" y1="18490" x2="63184" y2="26953"/>
                          <a14:foregroundMark x1="71094" y1="10026" x2="71875" y2="21224"/>
                          <a14:foregroundMark x1="73828" y1="13021" x2="74219" y2="22526"/>
                          <a14:foregroundMark x1="70117" y1="23047" x2="73633" y2="26042"/>
                          <a14:foregroundMark x1="60840" y1="12370" x2="60840" y2="27474"/>
                          <a14:foregroundMark x1="60840" y1="27474" x2="61816" y2="32292"/>
                          <a14:foregroundMark x1="43457" y1="29167" x2="40625" y2="33203"/>
                          <a14:foregroundMark x1="27441" y1="10286" x2="30273" y2="22005"/>
                          <a14:foregroundMark x1="25879" y1="22005" x2="30566" y2="25521"/>
                          <a14:foregroundMark x1="30566" y1="25521" x2="32324" y2="24609"/>
                          <a14:foregroundMark x1="75586" y1="9635" x2="76074" y2="221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2" r="19394" b="58926"/>
            <a:stretch/>
          </p:blipFill>
          <p:spPr>
            <a:xfrm>
              <a:off x="884925" y="769291"/>
              <a:ext cx="1256502" cy="657574"/>
            </a:xfrm>
            <a:prstGeom prst="rect">
              <a:avLst/>
            </a:prstGeom>
          </p:spPr>
        </p:pic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B7D00E68-5729-4DB2-A587-4BB02674645B}"/>
                </a:ext>
              </a:extLst>
            </p:cNvPr>
            <p:cNvGrpSpPr/>
            <p:nvPr/>
          </p:nvGrpSpPr>
          <p:grpSpPr>
            <a:xfrm>
              <a:off x="2203009" y="876742"/>
              <a:ext cx="1773842" cy="351044"/>
              <a:chOff x="-1084402" y="5238300"/>
              <a:chExt cx="4525768" cy="895652"/>
            </a:xfrm>
          </p:grpSpPr>
          <p:sp>
            <p:nvSpPr>
              <p:cNvPr id="24" name="Freeform 5">
                <a:extLst>
                  <a:ext uri="{FF2B5EF4-FFF2-40B4-BE49-F238E27FC236}">
                    <a16:creationId xmlns:a16="http://schemas.microsoft.com/office/drawing/2014/main" id="{2E246C1E-8913-4627-8401-43A9509D717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084402" y="5570777"/>
                <a:ext cx="868513" cy="563175"/>
              </a:xfrm>
              <a:custGeom>
                <a:avLst/>
                <a:gdLst>
                  <a:gd name="T0" fmla="*/ 0 w 333"/>
                  <a:gd name="T1" fmla="*/ 35 h 214"/>
                  <a:gd name="T2" fmla="*/ 140 w 333"/>
                  <a:gd name="T3" fmla="*/ 35 h 214"/>
                  <a:gd name="T4" fmla="*/ 140 w 333"/>
                  <a:gd name="T5" fmla="*/ 65 h 214"/>
                  <a:gd name="T6" fmla="*/ 49 w 333"/>
                  <a:gd name="T7" fmla="*/ 139 h 214"/>
                  <a:gd name="T8" fmla="*/ 158 w 333"/>
                  <a:gd name="T9" fmla="*/ 214 h 214"/>
                  <a:gd name="T10" fmla="*/ 171 w 333"/>
                  <a:gd name="T11" fmla="*/ 214 h 214"/>
                  <a:gd name="T12" fmla="*/ 280 w 333"/>
                  <a:gd name="T13" fmla="*/ 139 h 214"/>
                  <a:gd name="T14" fmla="*/ 192 w 333"/>
                  <a:gd name="T15" fmla="*/ 66 h 214"/>
                  <a:gd name="T16" fmla="*/ 192 w 333"/>
                  <a:gd name="T17" fmla="*/ 35 h 214"/>
                  <a:gd name="T18" fmla="*/ 333 w 333"/>
                  <a:gd name="T19" fmla="*/ 35 h 214"/>
                  <a:gd name="T20" fmla="*/ 333 w 333"/>
                  <a:gd name="T21" fmla="*/ 0 h 214"/>
                  <a:gd name="T22" fmla="*/ 0 w 333"/>
                  <a:gd name="T23" fmla="*/ 0 h 214"/>
                  <a:gd name="T24" fmla="*/ 0 w 333"/>
                  <a:gd name="T25" fmla="*/ 35 h 214"/>
                  <a:gd name="T26" fmla="*/ 229 w 333"/>
                  <a:gd name="T27" fmla="*/ 139 h 214"/>
                  <a:gd name="T28" fmla="*/ 164 w 333"/>
                  <a:gd name="T29" fmla="*/ 178 h 214"/>
                  <a:gd name="T30" fmla="*/ 100 w 333"/>
                  <a:gd name="T31" fmla="*/ 139 h 214"/>
                  <a:gd name="T32" fmla="*/ 164 w 333"/>
                  <a:gd name="T33" fmla="*/ 100 h 214"/>
                  <a:gd name="T34" fmla="*/ 229 w 333"/>
                  <a:gd name="T35" fmla="*/ 139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33" h="214">
                    <a:moveTo>
                      <a:pt x="0" y="35"/>
                    </a:moveTo>
                    <a:cubicBezTo>
                      <a:pt x="140" y="35"/>
                      <a:pt x="140" y="35"/>
                      <a:pt x="140" y="35"/>
                    </a:cubicBezTo>
                    <a:cubicBezTo>
                      <a:pt x="140" y="65"/>
                      <a:pt x="140" y="65"/>
                      <a:pt x="140" y="65"/>
                    </a:cubicBezTo>
                    <a:cubicBezTo>
                      <a:pt x="91" y="71"/>
                      <a:pt x="49" y="102"/>
                      <a:pt x="49" y="139"/>
                    </a:cubicBezTo>
                    <a:cubicBezTo>
                      <a:pt x="49" y="181"/>
                      <a:pt x="102" y="214"/>
                      <a:pt x="158" y="214"/>
                    </a:cubicBezTo>
                    <a:cubicBezTo>
                      <a:pt x="171" y="214"/>
                      <a:pt x="171" y="214"/>
                      <a:pt x="171" y="214"/>
                    </a:cubicBezTo>
                    <a:cubicBezTo>
                      <a:pt x="227" y="214"/>
                      <a:pt x="280" y="181"/>
                      <a:pt x="280" y="139"/>
                    </a:cubicBezTo>
                    <a:cubicBezTo>
                      <a:pt x="280" y="103"/>
                      <a:pt x="240" y="73"/>
                      <a:pt x="192" y="66"/>
                    </a:cubicBezTo>
                    <a:cubicBezTo>
                      <a:pt x="192" y="35"/>
                      <a:pt x="192" y="35"/>
                      <a:pt x="192" y="35"/>
                    </a:cubicBezTo>
                    <a:cubicBezTo>
                      <a:pt x="333" y="35"/>
                      <a:pt x="333" y="35"/>
                      <a:pt x="333" y="35"/>
                    </a:cubicBezTo>
                    <a:cubicBezTo>
                      <a:pt x="333" y="0"/>
                      <a:pt x="333" y="0"/>
                      <a:pt x="33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5"/>
                    </a:lnTo>
                    <a:close/>
                    <a:moveTo>
                      <a:pt x="229" y="139"/>
                    </a:moveTo>
                    <a:cubicBezTo>
                      <a:pt x="229" y="162"/>
                      <a:pt x="195" y="178"/>
                      <a:pt x="164" y="178"/>
                    </a:cubicBezTo>
                    <a:cubicBezTo>
                      <a:pt x="133" y="178"/>
                      <a:pt x="100" y="162"/>
                      <a:pt x="100" y="139"/>
                    </a:cubicBezTo>
                    <a:cubicBezTo>
                      <a:pt x="100" y="116"/>
                      <a:pt x="133" y="100"/>
                      <a:pt x="164" y="100"/>
                    </a:cubicBezTo>
                    <a:cubicBezTo>
                      <a:pt x="195" y="100"/>
                      <a:pt x="229" y="116"/>
                      <a:pt x="229" y="13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5" name="Rectangle 6">
                <a:extLst>
                  <a:ext uri="{FF2B5EF4-FFF2-40B4-BE49-F238E27FC236}">
                    <a16:creationId xmlns:a16="http://schemas.microsoft.com/office/drawing/2014/main" id="{FE075EF4-D710-4B9C-A201-40CE3C32C0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4060" y="5282404"/>
                <a:ext cx="122135" cy="346048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6" name="Freeform 7">
                <a:extLst>
                  <a:ext uri="{FF2B5EF4-FFF2-40B4-BE49-F238E27FC236}">
                    <a16:creationId xmlns:a16="http://schemas.microsoft.com/office/drawing/2014/main" id="{F4C0AA2F-C0F9-4061-AA09-FDD93F6FF7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9116" y="5665770"/>
                <a:ext cx="685311" cy="390152"/>
              </a:xfrm>
              <a:custGeom>
                <a:avLst/>
                <a:gdLst>
                  <a:gd name="T0" fmla="*/ 0 w 263"/>
                  <a:gd name="T1" fmla="*/ 36 h 148"/>
                  <a:gd name="T2" fmla="*/ 216 w 263"/>
                  <a:gd name="T3" fmla="*/ 36 h 148"/>
                  <a:gd name="T4" fmla="*/ 216 w 263"/>
                  <a:gd name="T5" fmla="*/ 57 h 148"/>
                  <a:gd name="T6" fmla="*/ 0 w 263"/>
                  <a:gd name="T7" fmla="*/ 57 h 148"/>
                  <a:gd name="T8" fmla="*/ 0 w 263"/>
                  <a:gd name="T9" fmla="*/ 122 h 148"/>
                  <a:gd name="T10" fmla="*/ 7 w 263"/>
                  <a:gd name="T11" fmla="*/ 142 h 148"/>
                  <a:gd name="T12" fmla="*/ 28 w 263"/>
                  <a:gd name="T13" fmla="*/ 148 h 148"/>
                  <a:gd name="T14" fmla="*/ 263 w 263"/>
                  <a:gd name="T15" fmla="*/ 148 h 148"/>
                  <a:gd name="T16" fmla="*/ 263 w 263"/>
                  <a:gd name="T17" fmla="*/ 113 h 148"/>
                  <a:gd name="T18" fmla="*/ 49 w 263"/>
                  <a:gd name="T19" fmla="*/ 113 h 148"/>
                  <a:gd name="T20" fmla="*/ 49 w 263"/>
                  <a:gd name="T21" fmla="*/ 91 h 148"/>
                  <a:gd name="T22" fmla="*/ 263 w 263"/>
                  <a:gd name="T23" fmla="*/ 91 h 148"/>
                  <a:gd name="T24" fmla="*/ 263 w 263"/>
                  <a:gd name="T25" fmla="*/ 0 h 148"/>
                  <a:gd name="T26" fmla="*/ 0 w 263"/>
                  <a:gd name="T27" fmla="*/ 0 h 148"/>
                  <a:gd name="T28" fmla="*/ 0 w 263"/>
                  <a:gd name="T29" fmla="*/ 36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3" h="148">
                    <a:moveTo>
                      <a:pt x="0" y="36"/>
                    </a:moveTo>
                    <a:cubicBezTo>
                      <a:pt x="216" y="36"/>
                      <a:pt x="216" y="36"/>
                      <a:pt x="216" y="36"/>
                    </a:cubicBezTo>
                    <a:cubicBezTo>
                      <a:pt x="216" y="57"/>
                      <a:pt x="216" y="57"/>
                      <a:pt x="216" y="5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122"/>
                      <a:pt x="0" y="122"/>
                      <a:pt x="0" y="122"/>
                    </a:cubicBezTo>
                    <a:cubicBezTo>
                      <a:pt x="0" y="131"/>
                      <a:pt x="3" y="138"/>
                      <a:pt x="7" y="142"/>
                    </a:cubicBezTo>
                    <a:cubicBezTo>
                      <a:pt x="12" y="146"/>
                      <a:pt x="19" y="148"/>
                      <a:pt x="28" y="148"/>
                    </a:cubicBezTo>
                    <a:cubicBezTo>
                      <a:pt x="263" y="148"/>
                      <a:pt x="263" y="148"/>
                      <a:pt x="263" y="148"/>
                    </a:cubicBezTo>
                    <a:cubicBezTo>
                      <a:pt x="263" y="113"/>
                      <a:pt x="263" y="113"/>
                      <a:pt x="263" y="113"/>
                    </a:cubicBezTo>
                    <a:cubicBezTo>
                      <a:pt x="49" y="113"/>
                      <a:pt x="49" y="113"/>
                      <a:pt x="49" y="113"/>
                    </a:cubicBezTo>
                    <a:cubicBezTo>
                      <a:pt x="49" y="91"/>
                      <a:pt x="49" y="91"/>
                      <a:pt x="49" y="91"/>
                    </a:cubicBezTo>
                    <a:cubicBezTo>
                      <a:pt x="263" y="91"/>
                      <a:pt x="263" y="91"/>
                      <a:pt x="263" y="91"/>
                    </a:cubicBezTo>
                    <a:cubicBezTo>
                      <a:pt x="263" y="0"/>
                      <a:pt x="263" y="0"/>
                      <a:pt x="26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7" name="Freeform 8">
                <a:extLst>
                  <a:ext uri="{FF2B5EF4-FFF2-40B4-BE49-F238E27FC236}">
                    <a16:creationId xmlns:a16="http://schemas.microsoft.com/office/drawing/2014/main" id="{D7DA6706-651D-4E93-AC46-9C61650BA8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866" y="5282404"/>
                <a:ext cx="244269" cy="420685"/>
              </a:xfrm>
              <a:custGeom>
                <a:avLst/>
                <a:gdLst>
                  <a:gd name="T0" fmla="*/ 36 w 72"/>
                  <a:gd name="T1" fmla="*/ 0 h 124"/>
                  <a:gd name="T2" fmla="*/ 0 w 72"/>
                  <a:gd name="T3" fmla="*/ 0 h 124"/>
                  <a:gd name="T4" fmla="*/ 0 w 72"/>
                  <a:gd name="T5" fmla="*/ 124 h 124"/>
                  <a:gd name="T6" fmla="*/ 36 w 72"/>
                  <a:gd name="T7" fmla="*/ 124 h 124"/>
                  <a:gd name="T8" fmla="*/ 36 w 72"/>
                  <a:gd name="T9" fmla="*/ 65 h 124"/>
                  <a:gd name="T10" fmla="*/ 72 w 72"/>
                  <a:gd name="T11" fmla="*/ 65 h 124"/>
                  <a:gd name="T12" fmla="*/ 72 w 72"/>
                  <a:gd name="T13" fmla="*/ 37 h 124"/>
                  <a:gd name="T14" fmla="*/ 36 w 72"/>
                  <a:gd name="T15" fmla="*/ 37 h 124"/>
                  <a:gd name="T16" fmla="*/ 36 w 72"/>
                  <a:gd name="T17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124">
                    <a:moveTo>
                      <a:pt x="36" y="0"/>
                    </a:moveTo>
                    <a:lnTo>
                      <a:pt x="0" y="0"/>
                    </a:lnTo>
                    <a:lnTo>
                      <a:pt x="0" y="124"/>
                    </a:lnTo>
                    <a:lnTo>
                      <a:pt x="36" y="124"/>
                    </a:lnTo>
                    <a:lnTo>
                      <a:pt x="36" y="65"/>
                    </a:lnTo>
                    <a:lnTo>
                      <a:pt x="72" y="65"/>
                    </a:lnTo>
                    <a:lnTo>
                      <a:pt x="72" y="37"/>
                    </a:lnTo>
                    <a:lnTo>
                      <a:pt x="36" y="37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8" name="Freeform 9">
                <a:extLst>
                  <a:ext uri="{FF2B5EF4-FFF2-40B4-BE49-F238E27FC236}">
                    <a16:creationId xmlns:a16="http://schemas.microsoft.com/office/drawing/2014/main" id="{0A30703C-D06F-441A-8A73-BBA4B397E6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5941" y="5740408"/>
                <a:ext cx="709060" cy="318907"/>
              </a:xfrm>
              <a:custGeom>
                <a:avLst/>
                <a:gdLst>
                  <a:gd name="T0" fmla="*/ 0 w 209"/>
                  <a:gd name="T1" fmla="*/ 28 h 94"/>
                  <a:gd name="T2" fmla="*/ 173 w 209"/>
                  <a:gd name="T3" fmla="*/ 28 h 94"/>
                  <a:gd name="T4" fmla="*/ 173 w 209"/>
                  <a:gd name="T5" fmla="*/ 94 h 94"/>
                  <a:gd name="T6" fmla="*/ 209 w 209"/>
                  <a:gd name="T7" fmla="*/ 94 h 94"/>
                  <a:gd name="T8" fmla="*/ 209 w 209"/>
                  <a:gd name="T9" fmla="*/ 0 h 94"/>
                  <a:gd name="T10" fmla="*/ 0 w 209"/>
                  <a:gd name="T11" fmla="*/ 0 h 94"/>
                  <a:gd name="T12" fmla="*/ 0 w 209"/>
                  <a:gd name="T13" fmla="*/ 28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9" h="94">
                    <a:moveTo>
                      <a:pt x="0" y="28"/>
                    </a:moveTo>
                    <a:lnTo>
                      <a:pt x="173" y="28"/>
                    </a:lnTo>
                    <a:lnTo>
                      <a:pt x="173" y="94"/>
                    </a:lnTo>
                    <a:lnTo>
                      <a:pt x="209" y="94"/>
                    </a:lnTo>
                    <a:lnTo>
                      <a:pt x="209" y="0"/>
                    </a:lnTo>
                    <a:lnTo>
                      <a:pt x="0" y="0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9" name="Freeform 10">
                <a:extLst>
                  <a:ext uri="{FF2B5EF4-FFF2-40B4-BE49-F238E27FC236}">
                    <a16:creationId xmlns:a16="http://schemas.microsoft.com/office/drawing/2014/main" id="{D965B6FB-2C1E-43E9-9772-64DBCC6C85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97555" y="5238300"/>
                <a:ext cx="590318" cy="447826"/>
              </a:xfrm>
              <a:custGeom>
                <a:avLst/>
                <a:gdLst>
                  <a:gd name="T0" fmla="*/ 24 w 226"/>
                  <a:gd name="T1" fmla="*/ 99 h 171"/>
                  <a:gd name="T2" fmla="*/ 52 w 226"/>
                  <a:gd name="T3" fmla="*/ 152 h 171"/>
                  <a:gd name="T4" fmla="*/ 115 w 226"/>
                  <a:gd name="T5" fmla="*/ 171 h 171"/>
                  <a:gd name="T6" fmla="*/ 177 w 226"/>
                  <a:gd name="T7" fmla="*/ 152 h 171"/>
                  <a:gd name="T8" fmla="*/ 205 w 226"/>
                  <a:gd name="T9" fmla="*/ 99 h 171"/>
                  <a:gd name="T10" fmla="*/ 200 w 226"/>
                  <a:gd name="T11" fmla="*/ 80 h 171"/>
                  <a:gd name="T12" fmla="*/ 189 w 226"/>
                  <a:gd name="T13" fmla="*/ 64 h 171"/>
                  <a:gd name="T14" fmla="*/ 226 w 226"/>
                  <a:gd name="T15" fmla="*/ 64 h 171"/>
                  <a:gd name="T16" fmla="*/ 226 w 226"/>
                  <a:gd name="T17" fmla="*/ 29 h 171"/>
                  <a:gd name="T18" fmla="*/ 139 w 226"/>
                  <a:gd name="T19" fmla="*/ 29 h 171"/>
                  <a:gd name="T20" fmla="*/ 139 w 226"/>
                  <a:gd name="T21" fmla="*/ 0 h 171"/>
                  <a:gd name="T22" fmla="*/ 89 w 226"/>
                  <a:gd name="T23" fmla="*/ 0 h 171"/>
                  <a:gd name="T24" fmla="*/ 89 w 226"/>
                  <a:gd name="T25" fmla="*/ 29 h 171"/>
                  <a:gd name="T26" fmla="*/ 0 w 226"/>
                  <a:gd name="T27" fmla="*/ 29 h 171"/>
                  <a:gd name="T28" fmla="*/ 0 w 226"/>
                  <a:gd name="T29" fmla="*/ 64 h 171"/>
                  <a:gd name="T30" fmla="*/ 40 w 226"/>
                  <a:gd name="T31" fmla="*/ 64 h 171"/>
                  <a:gd name="T32" fmla="*/ 28 w 226"/>
                  <a:gd name="T33" fmla="*/ 80 h 171"/>
                  <a:gd name="T34" fmla="*/ 24 w 226"/>
                  <a:gd name="T35" fmla="*/ 99 h 171"/>
                  <a:gd name="T36" fmla="*/ 83 w 226"/>
                  <a:gd name="T37" fmla="*/ 74 h 171"/>
                  <a:gd name="T38" fmla="*/ 114 w 226"/>
                  <a:gd name="T39" fmla="*/ 64 h 171"/>
                  <a:gd name="T40" fmla="*/ 145 w 226"/>
                  <a:gd name="T41" fmla="*/ 74 h 171"/>
                  <a:gd name="T42" fmla="*/ 159 w 226"/>
                  <a:gd name="T43" fmla="*/ 100 h 171"/>
                  <a:gd name="T44" fmla="*/ 145 w 226"/>
                  <a:gd name="T45" fmla="*/ 125 h 171"/>
                  <a:gd name="T46" fmla="*/ 114 w 226"/>
                  <a:gd name="T47" fmla="*/ 136 h 171"/>
                  <a:gd name="T48" fmla="*/ 83 w 226"/>
                  <a:gd name="T49" fmla="*/ 125 h 171"/>
                  <a:gd name="T50" fmla="*/ 70 w 226"/>
                  <a:gd name="T51" fmla="*/ 100 h 171"/>
                  <a:gd name="T52" fmla="*/ 83 w 226"/>
                  <a:gd name="T53" fmla="*/ 74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6" h="171">
                    <a:moveTo>
                      <a:pt x="24" y="99"/>
                    </a:moveTo>
                    <a:cubicBezTo>
                      <a:pt x="24" y="120"/>
                      <a:pt x="34" y="138"/>
                      <a:pt x="52" y="152"/>
                    </a:cubicBezTo>
                    <a:cubicBezTo>
                      <a:pt x="70" y="165"/>
                      <a:pt x="91" y="171"/>
                      <a:pt x="115" y="171"/>
                    </a:cubicBezTo>
                    <a:cubicBezTo>
                      <a:pt x="140" y="171"/>
                      <a:pt x="160" y="165"/>
                      <a:pt x="177" y="152"/>
                    </a:cubicBezTo>
                    <a:cubicBezTo>
                      <a:pt x="196" y="138"/>
                      <a:pt x="205" y="120"/>
                      <a:pt x="205" y="99"/>
                    </a:cubicBezTo>
                    <a:cubicBezTo>
                      <a:pt x="205" y="92"/>
                      <a:pt x="203" y="86"/>
                      <a:pt x="200" y="80"/>
                    </a:cubicBezTo>
                    <a:cubicBezTo>
                      <a:pt x="198" y="74"/>
                      <a:pt x="194" y="69"/>
                      <a:pt x="189" y="64"/>
                    </a:cubicBezTo>
                    <a:cubicBezTo>
                      <a:pt x="226" y="64"/>
                      <a:pt x="226" y="64"/>
                      <a:pt x="226" y="64"/>
                    </a:cubicBezTo>
                    <a:cubicBezTo>
                      <a:pt x="226" y="29"/>
                      <a:pt x="226" y="29"/>
                      <a:pt x="226" y="29"/>
                    </a:cubicBezTo>
                    <a:cubicBezTo>
                      <a:pt x="139" y="29"/>
                      <a:pt x="139" y="29"/>
                      <a:pt x="139" y="29"/>
                    </a:cubicBezTo>
                    <a:cubicBezTo>
                      <a:pt x="139" y="0"/>
                      <a:pt x="139" y="0"/>
                      <a:pt x="13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29"/>
                      <a:pt x="89" y="29"/>
                      <a:pt x="89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40" y="64"/>
                      <a:pt x="40" y="64"/>
                      <a:pt x="40" y="64"/>
                    </a:cubicBezTo>
                    <a:cubicBezTo>
                      <a:pt x="35" y="69"/>
                      <a:pt x="31" y="74"/>
                      <a:pt x="28" y="80"/>
                    </a:cubicBezTo>
                    <a:cubicBezTo>
                      <a:pt x="26" y="86"/>
                      <a:pt x="24" y="92"/>
                      <a:pt x="24" y="99"/>
                    </a:cubicBezTo>
                    <a:close/>
                    <a:moveTo>
                      <a:pt x="83" y="74"/>
                    </a:moveTo>
                    <a:cubicBezTo>
                      <a:pt x="92" y="67"/>
                      <a:pt x="103" y="64"/>
                      <a:pt x="114" y="64"/>
                    </a:cubicBezTo>
                    <a:cubicBezTo>
                      <a:pt x="126" y="64"/>
                      <a:pt x="136" y="67"/>
                      <a:pt x="145" y="74"/>
                    </a:cubicBezTo>
                    <a:cubicBezTo>
                      <a:pt x="154" y="81"/>
                      <a:pt x="159" y="90"/>
                      <a:pt x="159" y="100"/>
                    </a:cubicBezTo>
                    <a:cubicBezTo>
                      <a:pt x="159" y="110"/>
                      <a:pt x="154" y="118"/>
                      <a:pt x="145" y="125"/>
                    </a:cubicBezTo>
                    <a:cubicBezTo>
                      <a:pt x="136" y="133"/>
                      <a:pt x="126" y="136"/>
                      <a:pt x="114" y="136"/>
                    </a:cubicBezTo>
                    <a:cubicBezTo>
                      <a:pt x="103" y="136"/>
                      <a:pt x="92" y="133"/>
                      <a:pt x="83" y="125"/>
                    </a:cubicBezTo>
                    <a:cubicBezTo>
                      <a:pt x="75" y="118"/>
                      <a:pt x="70" y="110"/>
                      <a:pt x="70" y="100"/>
                    </a:cubicBezTo>
                    <a:cubicBezTo>
                      <a:pt x="70" y="90"/>
                      <a:pt x="75" y="81"/>
                      <a:pt x="83" y="7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0" name="Freeform 11">
                <a:extLst>
                  <a:ext uri="{FF2B5EF4-FFF2-40B4-BE49-F238E27FC236}">
                    <a16:creationId xmlns:a16="http://schemas.microsoft.com/office/drawing/2014/main" id="{0498EC65-DDE9-4D0B-A6B9-B07DC67296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0261" y="5282405"/>
                <a:ext cx="329084" cy="776910"/>
              </a:xfrm>
              <a:custGeom>
                <a:avLst/>
                <a:gdLst>
                  <a:gd name="T0" fmla="*/ 63 w 97"/>
                  <a:gd name="T1" fmla="*/ 74 h 229"/>
                  <a:gd name="T2" fmla="*/ 33 w 97"/>
                  <a:gd name="T3" fmla="*/ 74 h 229"/>
                  <a:gd name="T4" fmla="*/ 33 w 97"/>
                  <a:gd name="T5" fmla="*/ 0 h 229"/>
                  <a:gd name="T6" fmla="*/ 0 w 97"/>
                  <a:gd name="T7" fmla="*/ 0 h 229"/>
                  <a:gd name="T8" fmla="*/ 0 w 97"/>
                  <a:gd name="T9" fmla="*/ 229 h 229"/>
                  <a:gd name="T10" fmla="*/ 33 w 97"/>
                  <a:gd name="T11" fmla="*/ 229 h 229"/>
                  <a:gd name="T12" fmla="*/ 33 w 97"/>
                  <a:gd name="T13" fmla="*/ 102 h 229"/>
                  <a:gd name="T14" fmla="*/ 63 w 97"/>
                  <a:gd name="T15" fmla="*/ 102 h 229"/>
                  <a:gd name="T16" fmla="*/ 63 w 97"/>
                  <a:gd name="T17" fmla="*/ 229 h 229"/>
                  <a:gd name="T18" fmla="*/ 97 w 97"/>
                  <a:gd name="T19" fmla="*/ 229 h 229"/>
                  <a:gd name="T20" fmla="*/ 97 w 97"/>
                  <a:gd name="T21" fmla="*/ 0 h 229"/>
                  <a:gd name="T22" fmla="*/ 63 w 97"/>
                  <a:gd name="T23" fmla="*/ 0 h 229"/>
                  <a:gd name="T24" fmla="*/ 63 w 97"/>
                  <a:gd name="T25" fmla="*/ 74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7" h="229">
                    <a:moveTo>
                      <a:pt x="63" y="74"/>
                    </a:moveTo>
                    <a:lnTo>
                      <a:pt x="33" y="74"/>
                    </a:lnTo>
                    <a:lnTo>
                      <a:pt x="33" y="0"/>
                    </a:lnTo>
                    <a:lnTo>
                      <a:pt x="0" y="0"/>
                    </a:lnTo>
                    <a:lnTo>
                      <a:pt x="0" y="229"/>
                    </a:lnTo>
                    <a:lnTo>
                      <a:pt x="33" y="229"/>
                    </a:lnTo>
                    <a:lnTo>
                      <a:pt x="33" y="102"/>
                    </a:lnTo>
                    <a:lnTo>
                      <a:pt x="63" y="102"/>
                    </a:lnTo>
                    <a:lnTo>
                      <a:pt x="63" y="229"/>
                    </a:lnTo>
                    <a:lnTo>
                      <a:pt x="97" y="229"/>
                    </a:lnTo>
                    <a:lnTo>
                      <a:pt x="97" y="0"/>
                    </a:lnTo>
                    <a:lnTo>
                      <a:pt x="63" y="0"/>
                    </a:lnTo>
                    <a:lnTo>
                      <a:pt x="63" y="7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1" name="Freeform 12">
                <a:extLst>
                  <a:ext uri="{FF2B5EF4-FFF2-40B4-BE49-F238E27FC236}">
                    <a16:creationId xmlns:a16="http://schemas.microsoft.com/office/drawing/2014/main" id="{FECA8C8F-C0E8-49A6-AE25-6FC79AE629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863" y="5282404"/>
                <a:ext cx="386760" cy="576746"/>
              </a:xfrm>
              <a:custGeom>
                <a:avLst/>
                <a:gdLst>
                  <a:gd name="T0" fmla="*/ 46 w 148"/>
                  <a:gd name="T1" fmla="*/ 36 h 219"/>
                  <a:gd name="T2" fmla="*/ 141 w 148"/>
                  <a:gd name="T3" fmla="*/ 36 h 219"/>
                  <a:gd name="T4" fmla="*/ 141 w 148"/>
                  <a:gd name="T5" fmla="*/ 0 h 219"/>
                  <a:gd name="T6" fmla="*/ 0 w 148"/>
                  <a:gd name="T7" fmla="*/ 0 h 219"/>
                  <a:gd name="T8" fmla="*/ 0 w 148"/>
                  <a:gd name="T9" fmla="*/ 196 h 219"/>
                  <a:gd name="T10" fmla="*/ 9 w 148"/>
                  <a:gd name="T11" fmla="*/ 215 h 219"/>
                  <a:gd name="T12" fmla="*/ 29 w 148"/>
                  <a:gd name="T13" fmla="*/ 219 h 219"/>
                  <a:gd name="T14" fmla="*/ 148 w 148"/>
                  <a:gd name="T15" fmla="*/ 219 h 219"/>
                  <a:gd name="T16" fmla="*/ 148 w 148"/>
                  <a:gd name="T17" fmla="*/ 182 h 219"/>
                  <a:gd name="T18" fmla="*/ 46 w 148"/>
                  <a:gd name="T19" fmla="*/ 182 h 219"/>
                  <a:gd name="T20" fmla="*/ 46 w 148"/>
                  <a:gd name="T21" fmla="*/ 36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8" h="219">
                    <a:moveTo>
                      <a:pt x="46" y="36"/>
                    </a:moveTo>
                    <a:cubicBezTo>
                      <a:pt x="141" y="36"/>
                      <a:pt x="141" y="36"/>
                      <a:pt x="141" y="36"/>
                    </a:cubicBezTo>
                    <a:cubicBezTo>
                      <a:pt x="141" y="0"/>
                      <a:pt x="141" y="0"/>
                      <a:pt x="14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0" y="205"/>
                      <a:pt x="3" y="211"/>
                      <a:pt x="9" y="215"/>
                    </a:cubicBezTo>
                    <a:cubicBezTo>
                      <a:pt x="13" y="217"/>
                      <a:pt x="20" y="219"/>
                      <a:pt x="29" y="219"/>
                    </a:cubicBezTo>
                    <a:cubicBezTo>
                      <a:pt x="148" y="219"/>
                      <a:pt x="148" y="219"/>
                      <a:pt x="148" y="219"/>
                    </a:cubicBezTo>
                    <a:cubicBezTo>
                      <a:pt x="148" y="182"/>
                      <a:pt x="148" y="182"/>
                      <a:pt x="148" y="182"/>
                    </a:cubicBezTo>
                    <a:cubicBezTo>
                      <a:pt x="46" y="182"/>
                      <a:pt x="46" y="182"/>
                      <a:pt x="46" y="182"/>
                    </a:cubicBezTo>
                    <a:lnTo>
                      <a:pt x="46" y="3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2" name="Freeform 13">
                <a:extLst>
                  <a:ext uri="{FF2B5EF4-FFF2-40B4-BE49-F238E27FC236}">
                    <a16:creationId xmlns:a16="http://schemas.microsoft.com/office/drawing/2014/main" id="{1511C074-712F-4197-8F1D-BC7FCF079E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1773" y="5282404"/>
                <a:ext cx="668348" cy="559783"/>
              </a:xfrm>
              <a:custGeom>
                <a:avLst/>
                <a:gdLst>
                  <a:gd name="T0" fmla="*/ 162 w 197"/>
                  <a:gd name="T1" fmla="*/ 165 h 165"/>
                  <a:gd name="T2" fmla="*/ 197 w 197"/>
                  <a:gd name="T3" fmla="*/ 165 h 165"/>
                  <a:gd name="T4" fmla="*/ 197 w 197"/>
                  <a:gd name="T5" fmla="*/ 0 h 165"/>
                  <a:gd name="T6" fmla="*/ 0 w 197"/>
                  <a:gd name="T7" fmla="*/ 0 h 165"/>
                  <a:gd name="T8" fmla="*/ 0 w 197"/>
                  <a:gd name="T9" fmla="*/ 28 h 165"/>
                  <a:gd name="T10" fmla="*/ 162 w 197"/>
                  <a:gd name="T11" fmla="*/ 28 h 165"/>
                  <a:gd name="T12" fmla="*/ 162 w 197"/>
                  <a:gd name="T13" fmla="*/ 16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7" h="165">
                    <a:moveTo>
                      <a:pt x="162" y="165"/>
                    </a:moveTo>
                    <a:lnTo>
                      <a:pt x="197" y="165"/>
                    </a:lnTo>
                    <a:lnTo>
                      <a:pt x="197" y="0"/>
                    </a:lnTo>
                    <a:lnTo>
                      <a:pt x="0" y="0"/>
                    </a:lnTo>
                    <a:lnTo>
                      <a:pt x="0" y="28"/>
                    </a:lnTo>
                    <a:lnTo>
                      <a:pt x="162" y="28"/>
                    </a:lnTo>
                    <a:lnTo>
                      <a:pt x="162" y="16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3" name="Freeform 14">
                <a:extLst>
                  <a:ext uri="{FF2B5EF4-FFF2-40B4-BE49-F238E27FC236}">
                    <a16:creationId xmlns:a16="http://schemas.microsoft.com/office/drawing/2014/main" id="{8335F339-6448-40B6-8926-8A9423DBEE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4098" y="5604703"/>
                <a:ext cx="797268" cy="413900"/>
              </a:xfrm>
              <a:custGeom>
                <a:avLst/>
                <a:gdLst>
                  <a:gd name="T0" fmla="*/ 144 w 235"/>
                  <a:gd name="T1" fmla="*/ 94 h 122"/>
                  <a:gd name="T2" fmla="*/ 144 w 235"/>
                  <a:gd name="T3" fmla="*/ 0 h 122"/>
                  <a:gd name="T4" fmla="*/ 108 w 235"/>
                  <a:gd name="T5" fmla="*/ 0 h 122"/>
                  <a:gd name="T6" fmla="*/ 108 w 235"/>
                  <a:gd name="T7" fmla="*/ 94 h 122"/>
                  <a:gd name="T8" fmla="*/ 78 w 235"/>
                  <a:gd name="T9" fmla="*/ 94 h 122"/>
                  <a:gd name="T10" fmla="*/ 78 w 235"/>
                  <a:gd name="T11" fmla="*/ 0 h 122"/>
                  <a:gd name="T12" fmla="*/ 43 w 235"/>
                  <a:gd name="T13" fmla="*/ 0 h 122"/>
                  <a:gd name="T14" fmla="*/ 43 w 235"/>
                  <a:gd name="T15" fmla="*/ 94 h 122"/>
                  <a:gd name="T16" fmla="*/ 0 w 235"/>
                  <a:gd name="T17" fmla="*/ 94 h 122"/>
                  <a:gd name="T18" fmla="*/ 0 w 235"/>
                  <a:gd name="T19" fmla="*/ 122 h 122"/>
                  <a:gd name="T20" fmla="*/ 235 w 235"/>
                  <a:gd name="T21" fmla="*/ 122 h 122"/>
                  <a:gd name="T22" fmla="*/ 235 w 235"/>
                  <a:gd name="T23" fmla="*/ 94 h 122"/>
                  <a:gd name="T24" fmla="*/ 144 w 235"/>
                  <a:gd name="T25" fmla="*/ 94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5" h="122">
                    <a:moveTo>
                      <a:pt x="144" y="94"/>
                    </a:moveTo>
                    <a:lnTo>
                      <a:pt x="144" y="0"/>
                    </a:lnTo>
                    <a:lnTo>
                      <a:pt x="108" y="0"/>
                    </a:lnTo>
                    <a:lnTo>
                      <a:pt x="108" y="94"/>
                    </a:lnTo>
                    <a:lnTo>
                      <a:pt x="78" y="94"/>
                    </a:lnTo>
                    <a:lnTo>
                      <a:pt x="78" y="0"/>
                    </a:lnTo>
                    <a:lnTo>
                      <a:pt x="43" y="0"/>
                    </a:lnTo>
                    <a:lnTo>
                      <a:pt x="43" y="94"/>
                    </a:lnTo>
                    <a:lnTo>
                      <a:pt x="0" y="94"/>
                    </a:lnTo>
                    <a:lnTo>
                      <a:pt x="0" y="122"/>
                    </a:lnTo>
                    <a:lnTo>
                      <a:pt x="235" y="122"/>
                    </a:lnTo>
                    <a:lnTo>
                      <a:pt x="235" y="94"/>
                    </a:lnTo>
                    <a:lnTo>
                      <a:pt x="144" y="9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4" name="Freeform 15">
                <a:extLst>
                  <a:ext uri="{FF2B5EF4-FFF2-40B4-BE49-F238E27FC236}">
                    <a16:creationId xmlns:a16="http://schemas.microsoft.com/office/drawing/2014/main" id="{3A7BB42D-3DA6-4012-A9EC-8A4223D669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57261" y="5275618"/>
                <a:ext cx="810838" cy="240876"/>
              </a:xfrm>
              <a:custGeom>
                <a:avLst/>
                <a:gdLst>
                  <a:gd name="T0" fmla="*/ 86 w 310"/>
                  <a:gd name="T1" fmla="*/ 81 h 92"/>
                  <a:gd name="T2" fmla="*/ 155 w 310"/>
                  <a:gd name="T3" fmla="*/ 45 h 92"/>
                  <a:gd name="T4" fmla="*/ 224 w 310"/>
                  <a:gd name="T5" fmla="*/ 81 h 92"/>
                  <a:gd name="T6" fmla="*/ 302 w 310"/>
                  <a:gd name="T7" fmla="*/ 92 h 92"/>
                  <a:gd name="T8" fmla="*/ 310 w 310"/>
                  <a:gd name="T9" fmla="*/ 55 h 92"/>
                  <a:gd name="T10" fmla="*/ 310 w 310"/>
                  <a:gd name="T11" fmla="*/ 55 h 92"/>
                  <a:gd name="T12" fmla="*/ 222 w 310"/>
                  <a:gd name="T13" fmla="*/ 39 h 92"/>
                  <a:gd name="T14" fmla="*/ 179 w 310"/>
                  <a:gd name="T15" fmla="*/ 0 h 92"/>
                  <a:gd name="T16" fmla="*/ 131 w 310"/>
                  <a:gd name="T17" fmla="*/ 0 h 92"/>
                  <a:gd name="T18" fmla="*/ 87 w 310"/>
                  <a:gd name="T19" fmla="*/ 39 h 92"/>
                  <a:gd name="T20" fmla="*/ 0 w 310"/>
                  <a:gd name="T21" fmla="*/ 56 h 92"/>
                  <a:gd name="T22" fmla="*/ 0 w 310"/>
                  <a:gd name="T23" fmla="*/ 56 h 92"/>
                  <a:gd name="T24" fmla="*/ 8 w 310"/>
                  <a:gd name="T25" fmla="*/ 92 h 92"/>
                  <a:gd name="T26" fmla="*/ 86 w 310"/>
                  <a:gd name="T27" fmla="*/ 81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0" h="92">
                    <a:moveTo>
                      <a:pt x="86" y="81"/>
                    </a:moveTo>
                    <a:cubicBezTo>
                      <a:pt x="118" y="73"/>
                      <a:pt x="141" y="61"/>
                      <a:pt x="155" y="45"/>
                    </a:cubicBezTo>
                    <a:cubicBezTo>
                      <a:pt x="168" y="61"/>
                      <a:pt x="191" y="73"/>
                      <a:pt x="224" y="81"/>
                    </a:cubicBezTo>
                    <a:cubicBezTo>
                      <a:pt x="247" y="86"/>
                      <a:pt x="273" y="91"/>
                      <a:pt x="302" y="92"/>
                    </a:cubicBezTo>
                    <a:cubicBezTo>
                      <a:pt x="310" y="55"/>
                      <a:pt x="310" y="55"/>
                      <a:pt x="310" y="55"/>
                    </a:cubicBezTo>
                    <a:cubicBezTo>
                      <a:pt x="310" y="55"/>
                      <a:pt x="310" y="55"/>
                      <a:pt x="310" y="55"/>
                    </a:cubicBezTo>
                    <a:cubicBezTo>
                      <a:pt x="270" y="54"/>
                      <a:pt x="243" y="47"/>
                      <a:pt x="222" y="39"/>
                    </a:cubicBezTo>
                    <a:cubicBezTo>
                      <a:pt x="197" y="29"/>
                      <a:pt x="179" y="14"/>
                      <a:pt x="179" y="0"/>
                    </a:cubicBezTo>
                    <a:cubicBezTo>
                      <a:pt x="131" y="0"/>
                      <a:pt x="131" y="0"/>
                      <a:pt x="131" y="0"/>
                    </a:cubicBezTo>
                    <a:cubicBezTo>
                      <a:pt x="131" y="12"/>
                      <a:pt x="113" y="29"/>
                      <a:pt x="87" y="39"/>
                    </a:cubicBezTo>
                    <a:cubicBezTo>
                      <a:pt x="67" y="47"/>
                      <a:pt x="40" y="54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8" y="92"/>
                      <a:pt x="8" y="92"/>
                      <a:pt x="8" y="92"/>
                    </a:cubicBezTo>
                    <a:cubicBezTo>
                      <a:pt x="36" y="92"/>
                      <a:pt x="62" y="87"/>
                      <a:pt x="86" y="8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id="{9D82E740-8C23-4E5E-A459-FB39B1AA4B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1251" y="5285796"/>
                <a:ext cx="614066" cy="329084"/>
              </a:xfrm>
              <a:custGeom>
                <a:avLst/>
                <a:gdLst>
                  <a:gd name="T0" fmla="*/ 119 w 236"/>
                  <a:gd name="T1" fmla="*/ 70 h 126"/>
                  <a:gd name="T2" fmla="*/ 165 w 236"/>
                  <a:gd name="T3" fmla="*/ 108 h 126"/>
                  <a:gd name="T4" fmla="*/ 227 w 236"/>
                  <a:gd name="T5" fmla="*/ 126 h 126"/>
                  <a:gd name="T6" fmla="*/ 236 w 236"/>
                  <a:gd name="T7" fmla="*/ 89 h 126"/>
                  <a:gd name="T8" fmla="*/ 158 w 236"/>
                  <a:gd name="T9" fmla="*/ 51 h 126"/>
                  <a:gd name="T10" fmla="*/ 143 w 236"/>
                  <a:gd name="T11" fmla="*/ 0 h 126"/>
                  <a:gd name="T12" fmla="*/ 93 w 236"/>
                  <a:gd name="T13" fmla="*/ 0 h 126"/>
                  <a:gd name="T14" fmla="*/ 78 w 236"/>
                  <a:gd name="T15" fmla="*/ 52 h 126"/>
                  <a:gd name="T16" fmla="*/ 0 w 236"/>
                  <a:gd name="T17" fmla="*/ 89 h 126"/>
                  <a:gd name="T18" fmla="*/ 0 w 236"/>
                  <a:gd name="T19" fmla="*/ 90 h 126"/>
                  <a:gd name="T20" fmla="*/ 8 w 236"/>
                  <a:gd name="T21" fmla="*/ 126 h 126"/>
                  <a:gd name="T22" fmla="*/ 69 w 236"/>
                  <a:gd name="T23" fmla="*/ 109 h 126"/>
                  <a:gd name="T24" fmla="*/ 119 w 236"/>
                  <a:gd name="T25" fmla="*/ 7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6" h="126">
                    <a:moveTo>
                      <a:pt x="119" y="70"/>
                    </a:moveTo>
                    <a:cubicBezTo>
                      <a:pt x="131" y="86"/>
                      <a:pt x="146" y="99"/>
                      <a:pt x="165" y="108"/>
                    </a:cubicBezTo>
                    <a:cubicBezTo>
                      <a:pt x="180" y="116"/>
                      <a:pt x="209" y="124"/>
                      <a:pt x="227" y="126"/>
                    </a:cubicBezTo>
                    <a:cubicBezTo>
                      <a:pt x="236" y="89"/>
                      <a:pt x="236" y="89"/>
                      <a:pt x="236" y="89"/>
                    </a:cubicBezTo>
                    <a:cubicBezTo>
                      <a:pt x="205" y="85"/>
                      <a:pt x="172" y="69"/>
                      <a:pt x="158" y="51"/>
                    </a:cubicBezTo>
                    <a:cubicBezTo>
                      <a:pt x="148" y="37"/>
                      <a:pt x="143" y="22"/>
                      <a:pt x="143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3" y="22"/>
                      <a:pt x="88" y="38"/>
                      <a:pt x="78" y="52"/>
                    </a:cubicBezTo>
                    <a:cubicBezTo>
                      <a:pt x="64" y="69"/>
                      <a:pt x="31" y="86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8" y="126"/>
                      <a:pt x="8" y="126"/>
                      <a:pt x="8" y="126"/>
                    </a:cubicBezTo>
                    <a:cubicBezTo>
                      <a:pt x="25" y="124"/>
                      <a:pt x="53" y="116"/>
                      <a:pt x="69" y="109"/>
                    </a:cubicBezTo>
                    <a:cubicBezTo>
                      <a:pt x="90" y="99"/>
                      <a:pt x="107" y="86"/>
                      <a:pt x="119" y="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DE370BA-47FA-4ACD-8DB6-84AD2135BC0A}"/>
              </a:ext>
            </a:extLst>
          </p:cNvPr>
          <p:cNvSpPr txBox="1"/>
          <p:nvPr/>
        </p:nvSpPr>
        <p:spPr>
          <a:xfrm>
            <a:off x="2399276" y="4596283"/>
            <a:ext cx="7393448" cy="1425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자료는 </a:t>
            </a:r>
            <a:r>
              <a:rPr lang="ko-KR" altLang="en-US" dirty="0">
                <a:solidFill>
                  <a:schemeClr val="accent5">
                    <a:lumMod val="7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중소기업대학원 홈페이지 ▶ 정보광장 ▶ 공지사항</a:t>
            </a:r>
            <a:r>
              <a:rPr lang="ko-KR" altLang="en-US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에 </a:t>
            </a:r>
            <a:r>
              <a:rPr lang="ko-KR" altLang="en-US" dirty="0" err="1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올려두겠습니다</a:t>
            </a:r>
            <a:r>
              <a:rPr lang="en-US" altLang="ko-KR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ko-KR" altLang="en-US" sz="4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감사합니다🤗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BEF97CF-CB35-4AFB-BF40-39C49A3C99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8716"/>
          <a:stretch/>
        </p:blipFill>
        <p:spPr>
          <a:xfrm>
            <a:off x="2694469" y="913490"/>
            <a:ext cx="6803062" cy="343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221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2F4F1359-0242-4876-9F64-4D70224E906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/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794DECE6-7B1C-4798-A3BE-1FAA11EC6989}"/>
              </a:ext>
            </a:extLst>
          </p:cNvPr>
          <p:cNvGrpSpPr/>
          <p:nvPr/>
        </p:nvGrpSpPr>
        <p:grpSpPr>
          <a:xfrm>
            <a:off x="9069723" y="6175255"/>
            <a:ext cx="3023123" cy="657574"/>
            <a:chOff x="395623" y="384055"/>
            <a:chExt cx="3023123" cy="657574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372E37FE-66A0-4CB4-8CFC-562AC176A2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76" b="36849" l="25879" r="76074">
                          <a14:foregroundMark x1="27051" y1="14974" x2="28809" y2="23958"/>
                          <a14:foregroundMark x1="39063" y1="18880" x2="41309" y2="25521"/>
                          <a14:foregroundMark x1="41309" y1="25521" x2="41211" y2="29688"/>
                          <a14:foregroundMark x1="37109" y1="15885" x2="40039" y2="25130"/>
                          <a14:foregroundMark x1="62500" y1="18490" x2="63184" y2="26953"/>
                          <a14:foregroundMark x1="71094" y1="10026" x2="71875" y2="21224"/>
                          <a14:foregroundMark x1="73828" y1="13021" x2="74219" y2="22526"/>
                          <a14:foregroundMark x1="70117" y1="23047" x2="73633" y2="26042"/>
                          <a14:foregroundMark x1="60840" y1="12370" x2="60840" y2="27474"/>
                          <a14:foregroundMark x1="60840" y1="27474" x2="61816" y2="32292"/>
                          <a14:foregroundMark x1="43457" y1="29167" x2="40625" y2="33203"/>
                          <a14:foregroundMark x1="27441" y1="10286" x2="30273" y2="22005"/>
                          <a14:foregroundMark x1="25879" y1="22005" x2="30566" y2="25521"/>
                          <a14:foregroundMark x1="30566" y1="25521" x2="32324" y2="24609"/>
                          <a14:foregroundMark x1="75586" y1="9635" x2="76074" y2="221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2" r="19394" b="58926"/>
            <a:stretch/>
          </p:blipFill>
          <p:spPr>
            <a:xfrm>
              <a:off x="395623" y="384055"/>
              <a:ext cx="1244722" cy="657574"/>
            </a:xfrm>
            <a:prstGeom prst="rect">
              <a:avLst/>
            </a:prstGeom>
          </p:spPr>
        </p:pic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1B2D845D-EEF5-491A-B05A-9DC8A3E6928A}"/>
                </a:ext>
              </a:extLst>
            </p:cNvPr>
            <p:cNvGrpSpPr/>
            <p:nvPr/>
          </p:nvGrpSpPr>
          <p:grpSpPr>
            <a:xfrm>
              <a:off x="1661534" y="541747"/>
              <a:ext cx="1757212" cy="351044"/>
              <a:chOff x="-1084402" y="5238300"/>
              <a:chExt cx="4525768" cy="895652"/>
            </a:xfrm>
          </p:grpSpPr>
          <p:sp>
            <p:nvSpPr>
              <p:cNvPr id="11" name="Freeform 5">
                <a:extLst>
                  <a:ext uri="{FF2B5EF4-FFF2-40B4-BE49-F238E27FC236}">
                    <a16:creationId xmlns:a16="http://schemas.microsoft.com/office/drawing/2014/main" id="{FB657218-41D7-4544-BE29-72F1B7A4C80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084402" y="5570777"/>
                <a:ext cx="868513" cy="563175"/>
              </a:xfrm>
              <a:custGeom>
                <a:avLst/>
                <a:gdLst>
                  <a:gd name="T0" fmla="*/ 0 w 333"/>
                  <a:gd name="T1" fmla="*/ 35 h 214"/>
                  <a:gd name="T2" fmla="*/ 140 w 333"/>
                  <a:gd name="T3" fmla="*/ 35 h 214"/>
                  <a:gd name="T4" fmla="*/ 140 w 333"/>
                  <a:gd name="T5" fmla="*/ 65 h 214"/>
                  <a:gd name="T6" fmla="*/ 49 w 333"/>
                  <a:gd name="T7" fmla="*/ 139 h 214"/>
                  <a:gd name="T8" fmla="*/ 158 w 333"/>
                  <a:gd name="T9" fmla="*/ 214 h 214"/>
                  <a:gd name="T10" fmla="*/ 171 w 333"/>
                  <a:gd name="T11" fmla="*/ 214 h 214"/>
                  <a:gd name="T12" fmla="*/ 280 w 333"/>
                  <a:gd name="T13" fmla="*/ 139 h 214"/>
                  <a:gd name="T14" fmla="*/ 192 w 333"/>
                  <a:gd name="T15" fmla="*/ 66 h 214"/>
                  <a:gd name="T16" fmla="*/ 192 w 333"/>
                  <a:gd name="T17" fmla="*/ 35 h 214"/>
                  <a:gd name="T18" fmla="*/ 333 w 333"/>
                  <a:gd name="T19" fmla="*/ 35 h 214"/>
                  <a:gd name="T20" fmla="*/ 333 w 333"/>
                  <a:gd name="T21" fmla="*/ 0 h 214"/>
                  <a:gd name="T22" fmla="*/ 0 w 333"/>
                  <a:gd name="T23" fmla="*/ 0 h 214"/>
                  <a:gd name="T24" fmla="*/ 0 w 333"/>
                  <a:gd name="T25" fmla="*/ 35 h 214"/>
                  <a:gd name="T26" fmla="*/ 229 w 333"/>
                  <a:gd name="T27" fmla="*/ 139 h 214"/>
                  <a:gd name="T28" fmla="*/ 164 w 333"/>
                  <a:gd name="T29" fmla="*/ 178 h 214"/>
                  <a:gd name="T30" fmla="*/ 100 w 333"/>
                  <a:gd name="T31" fmla="*/ 139 h 214"/>
                  <a:gd name="T32" fmla="*/ 164 w 333"/>
                  <a:gd name="T33" fmla="*/ 100 h 214"/>
                  <a:gd name="T34" fmla="*/ 229 w 333"/>
                  <a:gd name="T35" fmla="*/ 139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33" h="214">
                    <a:moveTo>
                      <a:pt x="0" y="35"/>
                    </a:moveTo>
                    <a:cubicBezTo>
                      <a:pt x="140" y="35"/>
                      <a:pt x="140" y="35"/>
                      <a:pt x="140" y="35"/>
                    </a:cubicBezTo>
                    <a:cubicBezTo>
                      <a:pt x="140" y="65"/>
                      <a:pt x="140" y="65"/>
                      <a:pt x="140" y="65"/>
                    </a:cubicBezTo>
                    <a:cubicBezTo>
                      <a:pt x="91" y="71"/>
                      <a:pt x="49" y="102"/>
                      <a:pt x="49" y="139"/>
                    </a:cubicBezTo>
                    <a:cubicBezTo>
                      <a:pt x="49" y="181"/>
                      <a:pt x="102" y="214"/>
                      <a:pt x="158" y="214"/>
                    </a:cubicBezTo>
                    <a:cubicBezTo>
                      <a:pt x="171" y="214"/>
                      <a:pt x="171" y="214"/>
                      <a:pt x="171" y="214"/>
                    </a:cubicBezTo>
                    <a:cubicBezTo>
                      <a:pt x="227" y="214"/>
                      <a:pt x="280" y="181"/>
                      <a:pt x="280" y="139"/>
                    </a:cubicBezTo>
                    <a:cubicBezTo>
                      <a:pt x="280" y="103"/>
                      <a:pt x="240" y="73"/>
                      <a:pt x="192" y="66"/>
                    </a:cubicBezTo>
                    <a:cubicBezTo>
                      <a:pt x="192" y="35"/>
                      <a:pt x="192" y="35"/>
                      <a:pt x="192" y="35"/>
                    </a:cubicBezTo>
                    <a:cubicBezTo>
                      <a:pt x="333" y="35"/>
                      <a:pt x="333" y="35"/>
                      <a:pt x="333" y="35"/>
                    </a:cubicBezTo>
                    <a:cubicBezTo>
                      <a:pt x="333" y="0"/>
                      <a:pt x="333" y="0"/>
                      <a:pt x="33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5"/>
                    </a:lnTo>
                    <a:close/>
                    <a:moveTo>
                      <a:pt x="229" y="139"/>
                    </a:moveTo>
                    <a:cubicBezTo>
                      <a:pt x="229" y="162"/>
                      <a:pt x="195" y="178"/>
                      <a:pt x="164" y="178"/>
                    </a:cubicBezTo>
                    <a:cubicBezTo>
                      <a:pt x="133" y="178"/>
                      <a:pt x="100" y="162"/>
                      <a:pt x="100" y="139"/>
                    </a:cubicBezTo>
                    <a:cubicBezTo>
                      <a:pt x="100" y="116"/>
                      <a:pt x="133" y="100"/>
                      <a:pt x="164" y="100"/>
                    </a:cubicBezTo>
                    <a:cubicBezTo>
                      <a:pt x="195" y="100"/>
                      <a:pt x="229" y="116"/>
                      <a:pt x="229" y="13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" name="Rectangle 6">
                <a:extLst>
                  <a:ext uri="{FF2B5EF4-FFF2-40B4-BE49-F238E27FC236}">
                    <a16:creationId xmlns:a16="http://schemas.microsoft.com/office/drawing/2014/main" id="{FCED1245-F85C-4673-A942-3BEE08F83D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4060" y="5282404"/>
                <a:ext cx="122135" cy="3460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3E0A9B1C-01C3-43C5-8FCD-6776ED1979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9116" y="5665770"/>
                <a:ext cx="685311" cy="390152"/>
              </a:xfrm>
              <a:custGeom>
                <a:avLst/>
                <a:gdLst>
                  <a:gd name="T0" fmla="*/ 0 w 263"/>
                  <a:gd name="T1" fmla="*/ 36 h 148"/>
                  <a:gd name="T2" fmla="*/ 216 w 263"/>
                  <a:gd name="T3" fmla="*/ 36 h 148"/>
                  <a:gd name="T4" fmla="*/ 216 w 263"/>
                  <a:gd name="T5" fmla="*/ 57 h 148"/>
                  <a:gd name="T6" fmla="*/ 0 w 263"/>
                  <a:gd name="T7" fmla="*/ 57 h 148"/>
                  <a:gd name="T8" fmla="*/ 0 w 263"/>
                  <a:gd name="T9" fmla="*/ 122 h 148"/>
                  <a:gd name="T10" fmla="*/ 7 w 263"/>
                  <a:gd name="T11" fmla="*/ 142 h 148"/>
                  <a:gd name="T12" fmla="*/ 28 w 263"/>
                  <a:gd name="T13" fmla="*/ 148 h 148"/>
                  <a:gd name="T14" fmla="*/ 263 w 263"/>
                  <a:gd name="T15" fmla="*/ 148 h 148"/>
                  <a:gd name="T16" fmla="*/ 263 w 263"/>
                  <a:gd name="T17" fmla="*/ 113 h 148"/>
                  <a:gd name="T18" fmla="*/ 49 w 263"/>
                  <a:gd name="T19" fmla="*/ 113 h 148"/>
                  <a:gd name="T20" fmla="*/ 49 w 263"/>
                  <a:gd name="T21" fmla="*/ 91 h 148"/>
                  <a:gd name="T22" fmla="*/ 263 w 263"/>
                  <a:gd name="T23" fmla="*/ 91 h 148"/>
                  <a:gd name="T24" fmla="*/ 263 w 263"/>
                  <a:gd name="T25" fmla="*/ 0 h 148"/>
                  <a:gd name="T26" fmla="*/ 0 w 263"/>
                  <a:gd name="T27" fmla="*/ 0 h 148"/>
                  <a:gd name="T28" fmla="*/ 0 w 263"/>
                  <a:gd name="T29" fmla="*/ 36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3" h="148">
                    <a:moveTo>
                      <a:pt x="0" y="36"/>
                    </a:moveTo>
                    <a:cubicBezTo>
                      <a:pt x="216" y="36"/>
                      <a:pt x="216" y="36"/>
                      <a:pt x="216" y="36"/>
                    </a:cubicBezTo>
                    <a:cubicBezTo>
                      <a:pt x="216" y="57"/>
                      <a:pt x="216" y="57"/>
                      <a:pt x="216" y="5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122"/>
                      <a:pt x="0" y="122"/>
                      <a:pt x="0" y="122"/>
                    </a:cubicBezTo>
                    <a:cubicBezTo>
                      <a:pt x="0" y="131"/>
                      <a:pt x="3" y="138"/>
                      <a:pt x="7" y="142"/>
                    </a:cubicBezTo>
                    <a:cubicBezTo>
                      <a:pt x="12" y="146"/>
                      <a:pt x="19" y="148"/>
                      <a:pt x="28" y="148"/>
                    </a:cubicBezTo>
                    <a:cubicBezTo>
                      <a:pt x="263" y="148"/>
                      <a:pt x="263" y="148"/>
                      <a:pt x="263" y="148"/>
                    </a:cubicBezTo>
                    <a:cubicBezTo>
                      <a:pt x="263" y="113"/>
                      <a:pt x="263" y="113"/>
                      <a:pt x="263" y="113"/>
                    </a:cubicBezTo>
                    <a:cubicBezTo>
                      <a:pt x="49" y="113"/>
                      <a:pt x="49" y="113"/>
                      <a:pt x="49" y="113"/>
                    </a:cubicBezTo>
                    <a:cubicBezTo>
                      <a:pt x="49" y="91"/>
                      <a:pt x="49" y="91"/>
                      <a:pt x="49" y="91"/>
                    </a:cubicBezTo>
                    <a:cubicBezTo>
                      <a:pt x="263" y="91"/>
                      <a:pt x="263" y="91"/>
                      <a:pt x="263" y="91"/>
                    </a:cubicBezTo>
                    <a:cubicBezTo>
                      <a:pt x="263" y="0"/>
                      <a:pt x="263" y="0"/>
                      <a:pt x="26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" name="Freeform 8">
                <a:extLst>
                  <a:ext uri="{FF2B5EF4-FFF2-40B4-BE49-F238E27FC236}">
                    <a16:creationId xmlns:a16="http://schemas.microsoft.com/office/drawing/2014/main" id="{DAE4DF06-7763-409A-A802-E2E78BAE3A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866" y="5282404"/>
                <a:ext cx="244269" cy="420685"/>
              </a:xfrm>
              <a:custGeom>
                <a:avLst/>
                <a:gdLst>
                  <a:gd name="T0" fmla="*/ 36 w 72"/>
                  <a:gd name="T1" fmla="*/ 0 h 124"/>
                  <a:gd name="T2" fmla="*/ 0 w 72"/>
                  <a:gd name="T3" fmla="*/ 0 h 124"/>
                  <a:gd name="T4" fmla="*/ 0 w 72"/>
                  <a:gd name="T5" fmla="*/ 124 h 124"/>
                  <a:gd name="T6" fmla="*/ 36 w 72"/>
                  <a:gd name="T7" fmla="*/ 124 h 124"/>
                  <a:gd name="T8" fmla="*/ 36 w 72"/>
                  <a:gd name="T9" fmla="*/ 65 h 124"/>
                  <a:gd name="T10" fmla="*/ 72 w 72"/>
                  <a:gd name="T11" fmla="*/ 65 h 124"/>
                  <a:gd name="T12" fmla="*/ 72 w 72"/>
                  <a:gd name="T13" fmla="*/ 37 h 124"/>
                  <a:gd name="T14" fmla="*/ 36 w 72"/>
                  <a:gd name="T15" fmla="*/ 37 h 124"/>
                  <a:gd name="T16" fmla="*/ 36 w 72"/>
                  <a:gd name="T17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124">
                    <a:moveTo>
                      <a:pt x="36" y="0"/>
                    </a:moveTo>
                    <a:lnTo>
                      <a:pt x="0" y="0"/>
                    </a:lnTo>
                    <a:lnTo>
                      <a:pt x="0" y="124"/>
                    </a:lnTo>
                    <a:lnTo>
                      <a:pt x="36" y="124"/>
                    </a:lnTo>
                    <a:lnTo>
                      <a:pt x="36" y="65"/>
                    </a:lnTo>
                    <a:lnTo>
                      <a:pt x="72" y="65"/>
                    </a:lnTo>
                    <a:lnTo>
                      <a:pt x="72" y="37"/>
                    </a:lnTo>
                    <a:lnTo>
                      <a:pt x="36" y="37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" name="Freeform 9">
                <a:extLst>
                  <a:ext uri="{FF2B5EF4-FFF2-40B4-BE49-F238E27FC236}">
                    <a16:creationId xmlns:a16="http://schemas.microsoft.com/office/drawing/2014/main" id="{37C553AA-A63C-41F0-BBC0-EBE3C554A6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5941" y="5740408"/>
                <a:ext cx="709060" cy="318907"/>
              </a:xfrm>
              <a:custGeom>
                <a:avLst/>
                <a:gdLst>
                  <a:gd name="T0" fmla="*/ 0 w 209"/>
                  <a:gd name="T1" fmla="*/ 28 h 94"/>
                  <a:gd name="T2" fmla="*/ 173 w 209"/>
                  <a:gd name="T3" fmla="*/ 28 h 94"/>
                  <a:gd name="T4" fmla="*/ 173 w 209"/>
                  <a:gd name="T5" fmla="*/ 94 h 94"/>
                  <a:gd name="T6" fmla="*/ 209 w 209"/>
                  <a:gd name="T7" fmla="*/ 94 h 94"/>
                  <a:gd name="T8" fmla="*/ 209 w 209"/>
                  <a:gd name="T9" fmla="*/ 0 h 94"/>
                  <a:gd name="T10" fmla="*/ 0 w 209"/>
                  <a:gd name="T11" fmla="*/ 0 h 94"/>
                  <a:gd name="T12" fmla="*/ 0 w 209"/>
                  <a:gd name="T13" fmla="*/ 28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9" h="94">
                    <a:moveTo>
                      <a:pt x="0" y="28"/>
                    </a:moveTo>
                    <a:lnTo>
                      <a:pt x="173" y="28"/>
                    </a:lnTo>
                    <a:lnTo>
                      <a:pt x="173" y="94"/>
                    </a:lnTo>
                    <a:lnTo>
                      <a:pt x="209" y="94"/>
                    </a:lnTo>
                    <a:lnTo>
                      <a:pt x="209" y="0"/>
                    </a:lnTo>
                    <a:lnTo>
                      <a:pt x="0" y="0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16" name="Freeform 10">
                <a:extLst>
                  <a:ext uri="{FF2B5EF4-FFF2-40B4-BE49-F238E27FC236}">
                    <a16:creationId xmlns:a16="http://schemas.microsoft.com/office/drawing/2014/main" id="{BFB34583-E131-4EA2-BB5B-B4EF050E965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97555" y="5238300"/>
                <a:ext cx="590318" cy="447826"/>
              </a:xfrm>
              <a:custGeom>
                <a:avLst/>
                <a:gdLst>
                  <a:gd name="T0" fmla="*/ 24 w 226"/>
                  <a:gd name="T1" fmla="*/ 99 h 171"/>
                  <a:gd name="T2" fmla="*/ 52 w 226"/>
                  <a:gd name="T3" fmla="*/ 152 h 171"/>
                  <a:gd name="T4" fmla="*/ 115 w 226"/>
                  <a:gd name="T5" fmla="*/ 171 h 171"/>
                  <a:gd name="T6" fmla="*/ 177 w 226"/>
                  <a:gd name="T7" fmla="*/ 152 h 171"/>
                  <a:gd name="T8" fmla="*/ 205 w 226"/>
                  <a:gd name="T9" fmla="*/ 99 h 171"/>
                  <a:gd name="T10" fmla="*/ 200 w 226"/>
                  <a:gd name="T11" fmla="*/ 80 h 171"/>
                  <a:gd name="T12" fmla="*/ 189 w 226"/>
                  <a:gd name="T13" fmla="*/ 64 h 171"/>
                  <a:gd name="T14" fmla="*/ 226 w 226"/>
                  <a:gd name="T15" fmla="*/ 64 h 171"/>
                  <a:gd name="T16" fmla="*/ 226 w 226"/>
                  <a:gd name="T17" fmla="*/ 29 h 171"/>
                  <a:gd name="T18" fmla="*/ 139 w 226"/>
                  <a:gd name="T19" fmla="*/ 29 h 171"/>
                  <a:gd name="T20" fmla="*/ 139 w 226"/>
                  <a:gd name="T21" fmla="*/ 0 h 171"/>
                  <a:gd name="T22" fmla="*/ 89 w 226"/>
                  <a:gd name="T23" fmla="*/ 0 h 171"/>
                  <a:gd name="T24" fmla="*/ 89 w 226"/>
                  <a:gd name="T25" fmla="*/ 29 h 171"/>
                  <a:gd name="T26" fmla="*/ 0 w 226"/>
                  <a:gd name="T27" fmla="*/ 29 h 171"/>
                  <a:gd name="T28" fmla="*/ 0 w 226"/>
                  <a:gd name="T29" fmla="*/ 64 h 171"/>
                  <a:gd name="T30" fmla="*/ 40 w 226"/>
                  <a:gd name="T31" fmla="*/ 64 h 171"/>
                  <a:gd name="T32" fmla="*/ 28 w 226"/>
                  <a:gd name="T33" fmla="*/ 80 h 171"/>
                  <a:gd name="T34" fmla="*/ 24 w 226"/>
                  <a:gd name="T35" fmla="*/ 99 h 171"/>
                  <a:gd name="T36" fmla="*/ 83 w 226"/>
                  <a:gd name="T37" fmla="*/ 74 h 171"/>
                  <a:gd name="T38" fmla="*/ 114 w 226"/>
                  <a:gd name="T39" fmla="*/ 64 h 171"/>
                  <a:gd name="T40" fmla="*/ 145 w 226"/>
                  <a:gd name="T41" fmla="*/ 74 h 171"/>
                  <a:gd name="T42" fmla="*/ 159 w 226"/>
                  <a:gd name="T43" fmla="*/ 100 h 171"/>
                  <a:gd name="T44" fmla="*/ 145 w 226"/>
                  <a:gd name="T45" fmla="*/ 125 h 171"/>
                  <a:gd name="T46" fmla="*/ 114 w 226"/>
                  <a:gd name="T47" fmla="*/ 136 h 171"/>
                  <a:gd name="T48" fmla="*/ 83 w 226"/>
                  <a:gd name="T49" fmla="*/ 125 h 171"/>
                  <a:gd name="T50" fmla="*/ 70 w 226"/>
                  <a:gd name="T51" fmla="*/ 100 h 171"/>
                  <a:gd name="T52" fmla="*/ 83 w 226"/>
                  <a:gd name="T53" fmla="*/ 74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6" h="171">
                    <a:moveTo>
                      <a:pt x="24" y="99"/>
                    </a:moveTo>
                    <a:cubicBezTo>
                      <a:pt x="24" y="120"/>
                      <a:pt x="34" y="138"/>
                      <a:pt x="52" y="152"/>
                    </a:cubicBezTo>
                    <a:cubicBezTo>
                      <a:pt x="70" y="165"/>
                      <a:pt x="91" y="171"/>
                      <a:pt x="115" y="171"/>
                    </a:cubicBezTo>
                    <a:cubicBezTo>
                      <a:pt x="140" y="171"/>
                      <a:pt x="160" y="165"/>
                      <a:pt x="177" y="152"/>
                    </a:cubicBezTo>
                    <a:cubicBezTo>
                      <a:pt x="196" y="138"/>
                      <a:pt x="205" y="120"/>
                      <a:pt x="205" y="99"/>
                    </a:cubicBezTo>
                    <a:cubicBezTo>
                      <a:pt x="205" y="92"/>
                      <a:pt x="203" y="86"/>
                      <a:pt x="200" y="80"/>
                    </a:cubicBezTo>
                    <a:cubicBezTo>
                      <a:pt x="198" y="74"/>
                      <a:pt x="194" y="69"/>
                      <a:pt x="189" y="64"/>
                    </a:cubicBezTo>
                    <a:cubicBezTo>
                      <a:pt x="226" y="64"/>
                      <a:pt x="226" y="64"/>
                      <a:pt x="226" y="64"/>
                    </a:cubicBezTo>
                    <a:cubicBezTo>
                      <a:pt x="226" y="29"/>
                      <a:pt x="226" y="29"/>
                      <a:pt x="226" y="29"/>
                    </a:cubicBezTo>
                    <a:cubicBezTo>
                      <a:pt x="139" y="29"/>
                      <a:pt x="139" y="29"/>
                      <a:pt x="139" y="29"/>
                    </a:cubicBezTo>
                    <a:cubicBezTo>
                      <a:pt x="139" y="0"/>
                      <a:pt x="139" y="0"/>
                      <a:pt x="13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29"/>
                      <a:pt x="89" y="29"/>
                      <a:pt x="89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40" y="64"/>
                      <a:pt x="40" y="64"/>
                      <a:pt x="40" y="64"/>
                    </a:cubicBezTo>
                    <a:cubicBezTo>
                      <a:pt x="35" y="69"/>
                      <a:pt x="31" y="74"/>
                      <a:pt x="28" y="80"/>
                    </a:cubicBezTo>
                    <a:cubicBezTo>
                      <a:pt x="26" y="86"/>
                      <a:pt x="24" y="92"/>
                      <a:pt x="24" y="99"/>
                    </a:cubicBezTo>
                    <a:close/>
                    <a:moveTo>
                      <a:pt x="83" y="74"/>
                    </a:moveTo>
                    <a:cubicBezTo>
                      <a:pt x="92" y="67"/>
                      <a:pt x="103" y="64"/>
                      <a:pt x="114" y="64"/>
                    </a:cubicBezTo>
                    <a:cubicBezTo>
                      <a:pt x="126" y="64"/>
                      <a:pt x="136" y="67"/>
                      <a:pt x="145" y="74"/>
                    </a:cubicBezTo>
                    <a:cubicBezTo>
                      <a:pt x="154" y="81"/>
                      <a:pt x="159" y="90"/>
                      <a:pt x="159" y="100"/>
                    </a:cubicBezTo>
                    <a:cubicBezTo>
                      <a:pt x="159" y="110"/>
                      <a:pt x="154" y="118"/>
                      <a:pt x="145" y="125"/>
                    </a:cubicBezTo>
                    <a:cubicBezTo>
                      <a:pt x="136" y="133"/>
                      <a:pt x="126" y="136"/>
                      <a:pt x="114" y="136"/>
                    </a:cubicBezTo>
                    <a:cubicBezTo>
                      <a:pt x="103" y="136"/>
                      <a:pt x="92" y="133"/>
                      <a:pt x="83" y="125"/>
                    </a:cubicBezTo>
                    <a:cubicBezTo>
                      <a:pt x="75" y="118"/>
                      <a:pt x="70" y="110"/>
                      <a:pt x="70" y="100"/>
                    </a:cubicBezTo>
                    <a:cubicBezTo>
                      <a:pt x="70" y="90"/>
                      <a:pt x="75" y="81"/>
                      <a:pt x="83" y="7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" name="Freeform 11">
                <a:extLst>
                  <a:ext uri="{FF2B5EF4-FFF2-40B4-BE49-F238E27FC236}">
                    <a16:creationId xmlns:a16="http://schemas.microsoft.com/office/drawing/2014/main" id="{7721538B-CD74-48BC-A329-316906914B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0261" y="5282405"/>
                <a:ext cx="329084" cy="776910"/>
              </a:xfrm>
              <a:custGeom>
                <a:avLst/>
                <a:gdLst>
                  <a:gd name="T0" fmla="*/ 63 w 97"/>
                  <a:gd name="T1" fmla="*/ 74 h 229"/>
                  <a:gd name="T2" fmla="*/ 33 w 97"/>
                  <a:gd name="T3" fmla="*/ 74 h 229"/>
                  <a:gd name="T4" fmla="*/ 33 w 97"/>
                  <a:gd name="T5" fmla="*/ 0 h 229"/>
                  <a:gd name="T6" fmla="*/ 0 w 97"/>
                  <a:gd name="T7" fmla="*/ 0 h 229"/>
                  <a:gd name="T8" fmla="*/ 0 w 97"/>
                  <a:gd name="T9" fmla="*/ 229 h 229"/>
                  <a:gd name="T10" fmla="*/ 33 w 97"/>
                  <a:gd name="T11" fmla="*/ 229 h 229"/>
                  <a:gd name="T12" fmla="*/ 33 w 97"/>
                  <a:gd name="T13" fmla="*/ 102 h 229"/>
                  <a:gd name="T14" fmla="*/ 63 w 97"/>
                  <a:gd name="T15" fmla="*/ 102 h 229"/>
                  <a:gd name="T16" fmla="*/ 63 w 97"/>
                  <a:gd name="T17" fmla="*/ 229 h 229"/>
                  <a:gd name="T18" fmla="*/ 97 w 97"/>
                  <a:gd name="T19" fmla="*/ 229 h 229"/>
                  <a:gd name="T20" fmla="*/ 97 w 97"/>
                  <a:gd name="T21" fmla="*/ 0 h 229"/>
                  <a:gd name="T22" fmla="*/ 63 w 97"/>
                  <a:gd name="T23" fmla="*/ 0 h 229"/>
                  <a:gd name="T24" fmla="*/ 63 w 97"/>
                  <a:gd name="T25" fmla="*/ 74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7" h="229">
                    <a:moveTo>
                      <a:pt x="63" y="74"/>
                    </a:moveTo>
                    <a:lnTo>
                      <a:pt x="33" y="74"/>
                    </a:lnTo>
                    <a:lnTo>
                      <a:pt x="33" y="0"/>
                    </a:lnTo>
                    <a:lnTo>
                      <a:pt x="0" y="0"/>
                    </a:lnTo>
                    <a:lnTo>
                      <a:pt x="0" y="229"/>
                    </a:lnTo>
                    <a:lnTo>
                      <a:pt x="33" y="229"/>
                    </a:lnTo>
                    <a:lnTo>
                      <a:pt x="33" y="102"/>
                    </a:lnTo>
                    <a:lnTo>
                      <a:pt x="63" y="102"/>
                    </a:lnTo>
                    <a:lnTo>
                      <a:pt x="63" y="229"/>
                    </a:lnTo>
                    <a:lnTo>
                      <a:pt x="97" y="229"/>
                    </a:lnTo>
                    <a:lnTo>
                      <a:pt x="97" y="0"/>
                    </a:lnTo>
                    <a:lnTo>
                      <a:pt x="63" y="0"/>
                    </a:lnTo>
                    <a:lnTo>
                      <a:pt x="63" y="7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18" name="Freeform 12">
                <a:extLst>
                  <a:ext uri="{FF2B5EF4-FFF2-40B4-BE49-F238E27FC236}">
                    <a16:creationId xmlns:a16="http://schemas.microsoft.com/office/drawing/2014/main" id="{B87B850D-214D-42EF-AC8A-2C4D28BDE4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863" y="5282404"/>
                <a:ext cx="386760" cy="576746"/>
              </a:xfrm>
              <a:custGeom>
                <a:avLst/>
                <a:gdLst>
                  <a:gd name="T0" fmla="*/ 46 w 148"/>
                  <a:gd name="T1" fmla="*/ 36 h 219"/>
                  <a:gd name="T2" fmla="*/ 141 w 148"/>
                  <a:gd name="T3" fmla="*/ 36 h 219"/>
                  <a:gd name="T4" fmla="*/ 141 w 148"/>
                  <a:gd name="T5" fmla="*/ 0 h 219"/>
                  <a:gd name="T6" fmla="*/ 0 w 148"/>
                  <a:gd name="T7" fmla="*/ 0 h 219"/>
                  <a:gd name="T8" fmla="*/ 0 w 148"/>
                  <a:gd name="T9" fmla="*/ 196 h 219"/>
                  <a:gd name="T10" fmla="*/ 9 w 148"/>
                  <a:gd name="T11" fmla="*/ 215 h 219"/>
                  <a:gd name="T12" fmla="*/ 29 w 148"/>
                  <a:gd name="T13" fmla="*/ 219 h 219"/>
                  <a:gd name="T14" fmla="*/ 148 w 148"/>
                  <a:gd name="T15" fmla="*/ 219 h 219"/>
                  <a:gd name="T16" fmla="*/ 148 w 148"/>
                  <a:gd name="T17" fmla="*/ 182 h 219"/>
                  <a:gd name="T18" fmla="*/ 46 w 148"/>
                  <a:gd name="T19" fmla="*/ 182 h 219"/>
                  <a:gd name="T20" fmla="*/ 46 w 148"/>
                  <a:gd name="T21" fmla="*/ 36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8" h="219">
                    <a:moveTo>
                      <a:pt x="46" y="36"/>
                    </a:moveTo>
                    <a:cubicBezTo>
                      <a:pt x="141" y="36"/>
                      <a:pt x="141" y="36"/>
                      <a:pt x="141" y="36"/>
                    </a:cubicBezTo>
                    <a:cubicBezTo>
                      <a:pt x="141" y="0"/>
                      <a:pt x="141" y="0"/>
                      <a:pt x="14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0" y="205"/>
                      <a:pt x="3" y="211"/>
                      <a:pt x="9" y="215"/>
                    </a:cubicBezTo>
                    <a:cubicBezTo>
                      <a:pt x="13" y="217"/>
                      <a:pt x="20" y="219"/>
                      <a:pt x="29" y="219"/>
                    </a:cubicBezTo>
                    <a:cubicBezTo>
                      <a:pt x="148" y="219"/>
                      <a:pt x="148" y="219"/>
                      <a:pt x="148" y="219"/>
                    </a:cubicBezTo>
                    <a:cubicBezTo>
                      <a:pt x="148" y="182"/>
                      <a:pt x="148" y="182"/>
                      <a:pt x="148" y="182"/>
                    </a:cubicBezTo>
                    <a:cubicBezTo>
                      <a:pt x="46" y="182"/>
                      <a:pt x="46" y="182"/>
                      <a:pt x="46" y="182"/>
                    </a:cubicBezTo>
                    <a:lnTo>
                      <a:pt x="46" y="3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" name="Freeform 13">
                <a:extLst>
                  <a:ext uri="{FF2B5EF4-FFF2-40B4-BE49-F238E27FC236}">
                    <a16:creationId xmlns:a16="http://schemas.microsoft.com/office/drawing/2014/main" id="{23C5184C-DCC8-4478-B047-8B68038E83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1773" y="5282404"/>
                <a:ext cx="668348" cy="559783"/>
              </a:xfrm>
              <a:custGeom>
                <a:avLst/>
                <a:gdLst>
                  <a:gd name="T0" fmla="*/ 162 w 197"/>
                  <a:gd name="T1" fmla="*/ 165 h 165"/>
                  <a:gd name="T2" fmla="*/ 197 w 197"/>
                  <a:gd name="T3" fmla="*/ 165 h 165"/>
                  <a:gd name="T4" fmla="*/ 197 w 197"/>
                  <a:gd name="T5" fmla="*/ 0 h 165"/>
                  <a:gd name="T6" fmla="*/ 0 w 197"/>
                  <a:gd name="T7" fmla="*/ 0 h 165"/>
                  <a:gd name="T8" fmla="*/ 0 w 197"/>
                  <a:gd name="T9" fmla="*/ 28 h 165"/>
                  <a:gd name="T10" fmla="*/ 162 w 197"/>
                  <a:gd name="T11" fmla="*/ 28 h 165"/>
                  <a:gd name="T12" fmla="*/ 162 w 197"/>
                  <a:gd name="T13" fmla="*/ 16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7" h="165">
                    <a:moveTo>
                      <a:pt x="162" y="165"/>
                    </a:moveTo>
                    <a:lnTo>
                      <a:pt x="197" y="165"/>
                    </a:lnTo>
                    <a:lnTo>
                      <a:pt x="197" y="0"/>
                    </a:lnTo>
                    <a:lnTo>
                      <a:pt x="0" y="0"/>
                    </a:lnTo>
                    <a:lnTo>
                      <a:pt x="0" y="28"/>
                    </a:lnTo>
                    <a:lnTo>
                      <a:pt x="162" y="28"/>
                    </a:lnTo>
                    <a:lnTo>
                      <a:pt x="162" y="16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" name="Freeform 14">
                <a:extLst>
                  <a:ext uri="{FF2B5EF4-FFF2-40B4-BE49-F238E27FC236}">
                    <a16:creationId xmlns:a16="http://schemas.microsoft.com/office/drawing/2014/main" id="{56180FFF-D8FF-4667-BB5B-A9104C021F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4098" y="5604703"/>
                <a:ext cx="797268" cy="413900"/>
              </a:xfrm>
              <a:custGeom>
                <a:avLst/>
                <a:gdLst>
                  <a:gd name="T0" fmla="*/ 144 w 235"/>
                  <a:gd name="T1" fmla="*/ 94 h 122"/>
                  <a:gd name="T2" fmla="*/ 144 w 235"/>
                  <a:gd name="T3" fmla="*/ 0 h 122"/>
                  <a:gd name="T4" fmla="*/ 108 w 235"/>
                  <a:gd name="T5" fmla="*/ 0 h 122"/>
                  <a:gd name="T6" fmla="*/ 108 w 235"/>
                  <a:gd name="T7" fmla="*/ 94 h 122"/>
                  <a:gd name="T8" fmla="*/ 78 w 235"/>
                  <a:gd name="T9" fmla="*/ 94 h 122"/>
                  <a:gd name="T10" fmla="*/ 78 w 235"/>
                  <a:gd name="T11" fmla="*/ 0 h 122"/>
                  <a:gd name="T12" fmla="*/ 43 w 235"/>
                  <a:gd name="T13" fmla="*/ 0 h 122"/>
                  <a:gd name="T14" fmla="*/ 43 w 235"/>
                  <a:gd name="T15" fmla="*/ 94 h 122"/>
                  <a:gd name="T16" fmla="*/ 0 w 235"/>
                  <a:gd name="T17" fmla="*/ 94 h 122"/>
                  <a:gd name="T18" fmla="*/ 0 w 235"/>
                  <a:gd name="T19" fmla="*/ 122 h 122"/>
                  <a:gd name="T20" fmla="*/ 235 w 235"/>
                  <a:gd name="T21" fmla="*/ 122 h 122"/>
                  <a:gd name="T22" fmla="*/ 235 w 235"/>
                  <a:gd name="T23" fmla="*/ 94 h 122"/>
                  <a:gd name="T24" fmla="*/ 144 w 235"/>
                  <a:gd name="T25" fmla="*/ 94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5" h="122">
                    <a:moveTo>
                      <a:pt x="144" y="94"/>
                    </a:moveTo>
                    <a:lnTo>
                      <a:pt x="144" y="0"/>
                    </a:lnTo>
                    <a:lnTo>
                      <a:pt x="108" y="0"/>
                    </a:lnTo>
                    <a:lnTo>
                      <a:pt x="108" y="94"/>
                    </a:lnTo>
                    <a:lnTo>
                      <a:pt x="78" y="94"/>
                    </a:lnTo>
                    <a:lnTo>
                      <a:pt x="78" y="0"/>
                    </a:lnTo>
                    <a:lnTo>
                      <a:pt x="43" y="0"/>
                    </a:lnTo>
                    <a:lnTo>
                      <a:pt x="43" y="94"/>
                    </a:lnTo>
                    <a:lnTo>
                      <a:pt x="0" y="94"/>
                    </a:lnTo>
                    <a:lnTo>
                      <a:pt x="0" y="122"/>
                    </a:lnTo>
                    <a:lnTo>
                      <a:pt x="235" y="122"/>
                    </a:lnTo>
                    <a:lnTo>
                      <a:pt x="235" y="94"/>
                    </a:lnTo>
                    <a:lnTo>
                      <a:pt x="144" y="9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21" name="Freeform 15">
                <a:extLst>
                  <a:ext uri="{FF2B5EF4-FFF2-40B4-BE49-F238E27FC236}">
                    <a16:creationId xmlns:a16="http://schemas.microsoft.com/office/drawing/2014/main" id="{0FCEEAA5-302A-4114-A9CD-0A5C8CD780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57261" y="5275618"/>
                <a:ext cx="810838" cy="240876"/>
              </a:xfrm>
              <a:custGeom>
                <a:avLst/>
                <a:gdLst>
                  <a:gd name="T0" fmla="*/ 86 w 310"/>
                  <a:gd name="T1" fmla="*/ 81 h 92"/>
                  <a:gd name="T2" fmla="*/ 155 w 310"/>
                  <a:gd name="T3" fmla="*/ 45 h 92"/>
                  <a:gd name="T4" fmla="*/ 224 w 310"/>
                  <a:gd name="T5" fmla="*/ 81 h 92"/>
                  <a:gd name="T6" fmla="*/ 302 w 310"/>
                  <a:gd name="T7" fmla="*/ 92 h 92"/>
                  <a:gd name="T8" fmla="*/ 310 w 310"/>
                  <a:gd name="T9" fmla="*/ 55 h 92"/>
                  <a:gd name="T10" fmla="*/ 310 w 310"/>
                  <a:gd name="T11" fmla="*/ 55 h 92"/>
                  <a:gd name="T12" fmla="*/ 222 w 310"/>
                  <a:gd name="T13" fmla="*/ 39 h 92"/>
                  <a:gd name="T14" fmla="*/ 179 w 310"/>
                  <a:gd name="T15" fmla="*/ 0 h 92"/>
                  <a:gd name="T16" fmla="*/ 131 w 310"/>
                  <a:gd name="T17" fmla="*/ 0 h 92"/>
                  <a:gd name="T18" fmla="*/ 87 w 310"/>
                  <a:gd name="T19" fmla="*/ 39 h 92"/>
                  <a:gd name="T20" fmla="*/ 0 w 310"/>
                  <a:gd name="T21" fmla="*/ 56 h 92"/>
                  <a:gd name="T22" fmla="*/ 0 w 310"/>
                  <a:gd name="T23" fmla="*/ 56 h 92"/>
                  <a:gd name="T24" fmla="*/ 8 w 310"/>
                  <a:gd name="T25" fmla="*/ 92 h 92"/>
                  <a:gd name="T26" fmla="*/ 86 w 310"/>
                  <a:gd name="T27" fmla="*/ 81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0" h="92">
                    <a:moveTo>
                      <a:pt x="86" y="81"/>
                    </a:moveTo>
                    <a:cubicBezTo>
                      <a:pt x="118" y="73"/>
                      <a:pt x="141" y="61"/>
                      <a:pt x="155" y="45"/>
                    </a:cubicBezTo>
                    <a:cubicBezTo>
                      <a:pt x="168" y="61"/>
                      <a:pt x="191" y="73"/>
                      <a:pt x="224" y="81"/>
                    </a:cubicBezTo>
                    <a:cubicBezTo>
                      <a:pt x="247" y="86"/>
                      <a:pt x="273" y="91"/>
                      <a:pt x="302" y="92"/>
                    </a:cubicBezTo>
                    <a:cubicBezTo>
                      <a:pt x="310" y="55"/>
                      <a:pt x="310" y="55"/>
                      <a:pt x="310" y="55"/>
                    </a:cubicBezTo>
                    <a:cubicBezTo>
                      <a:pt x="310" y="55"/>
                      <a:pt x="310" y="55"/>
                      <a:pt x="310" y="55"/>
                    </a:cubicBezTo>
                    <a:cubicBezTo>
                      <a:pt x="270" y="54"/>
                      <a:pt x="243" y="47"/>
                      <a:pt x="222" y="39"/>
                    </a:cubicBezTo>
                    <a:cubicBezTo>
                      <a:pt x="197" y="29"/>
                      <a:pt x="179" y="14"/>
                      <a:pt x="179" y="0"/>
                    </a:cubicBezTo>
                    <a:cubicBezTo>
                      <a:pt x="131" y="0"/>
                      <a:pt x="131" y="0"/>
                      <a:pt x="131" y="0"/>
                    </a:cubicBezTo>
                    <a:cubicBezTo>
                      <a:pt x="131" y="12"/>
                      <a:pt x="113" y="29"/>
                      <a:pt x="87" y="39"/>
                    </a:cubicBezTo>
                    <a:cubicBezTo>
                      <a:pt x="67" y="47"/>
                      <a:pt x="40" y="54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8" y="92"/>
                      <a:pt x="8" y="92"/>
                      <a:pt x="8" y="92"/>
                    </a:cubicBezTo>
                    <a:cubicBezTo>
                      <a:pt x="36" y="92"/>
                      <a:pt x="62" y="87"/>
                      <a:pt x="86" y="8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2" name="Freeform 16">
                <a:extLst>
                  <a:ext uri="{FF2B5EF4-FFF2-40B4-BE49-F238E27FC236}">
                    <a16:creationId xmlns:a16="http://schemas.microsoft.com/office/drawing/2014/main" id="{0CDF62ED-4FBE-4BE1-B3FD-489C081F59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1251" y="5285796"/>
                <a:ext cx="614066" cy="329084"/>
              </a:xfrm>
              <a:custGeom>
                <a:avLst/>
                <a:gdLst>
                  <a:gd name="T0" fmla="*/ 119 w 236"/>
                  <a:gd name="T1" fmla="*/ 70 h 126"/>
                  <a:gd name="T2" fmla="*/ 165 w 236"/>
                  <a:gd name="T3" fmla="*/ 108 h 126"/>
                  <a:gd name="T4" fmla="*/ 227 w 236"/>
                  <a:gd name="T5" fmla="*/ 126 h 126"/>
                  <a:gd name="T6" fmla="*/ 236 w 236"/>
                  <a:gd name="T7" fmla="*/ 89 h 126"/>
                  <a:gd name="T8" fmla="*/ 158 w 236"/>
                  <a:gd name="T9" fmla="*/ 51 h 126"/>
                  <a:gd name="T10" fmla="*/ 143 w 236"/>
                  <a:gd name="T11" fmla="*/ 0 h 126"/>
                  <a:gd name="T12" fmla="*/ 93 w 236"/>
                  <a:gd name="T13" fmla="*/ 0 h 126"/>
                  <a:gd name="T14" fmla="*/ 78 w 236"/>
                  <a:gd name="T15" fmla="*/ 52 h 126"/>
                  <a:gd name="T16" fmla="*/ 0 w 236"/>
                  <a:gd name="T17" fmla="*/ 89 h 126"/>
                  <a:gd name="T18" fmla="*/ 0 w 236"/>
                  <a:gd name="T19" fmla="*/ 90 h 126"/>
                  <a:gd name="T20" fmla="*/ 8 w 236"/>
                  <a:gd name="T21" fmla="*/ 126 h 126"/>
                  <a:gd name="T22" fmla="*/ 69 w 236"/>
                  <a:gd name="T23" fmla="*/ 109 h 126"/>
                  <a:gd name="T24" fmla="*/ 119 w 236"/>
                  <a:gd name="T25" fmla="*/ 7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6" h="126">
                    <a:moveTo>
                      <a:pt x="119" y="70"/>
                    </a:moveTo>
                    <a:cubicBezTo>
                      <a:pt x="131" y="86"/>
                      <a:pt x="146" y="99"/>
                      <a:pt x="165" y="108"/>
                    </a:cubicBezTo>
                    <a:cubicBezTo>
                      <a:pt x="180" y="116"/>
                      <a:pt x="209" y="124"/>
                      <a:pt x="227" y="126"/>
                    </a:cubicBezTo>
                    <a:cubicBezTo>
                      <a:pt x="236" y="89"/>
                      <a:pt x="236" y="89"/>
                      <a:pt x="236" y="89"/>
                    </a:cubicBezTo>
                    <a:cubicBezTo>
                      <a:pt x="205" y="85"/>
                      <a:pt x="172" y="69"/>
                      <a:pt x="158" y="51"/>
                    </a:cubicBezTo>
                    <a:cubicBezTo>
                      <a:pt x="148" y="37"/>
                      <a:pt x="143" y="22"/>
                      <a:pt x="143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3" y="22"/>
                      <a:pt x="88" y="38"/>
                      <a:pt x="78" y="52"/>
                    </a:cubicBezTo>
                    <a:cubicBezTo>
                      <a:pt x="64" y="69"/>
                      <a:pt x="31" y="86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8" y="126"/>
                      <a:pt x="8" y="126"/>
                      <a:pt x="8" y="126"/>
                    </a:cubicBezTo>
                    <a:cubicBezTo>
                      <a:pt x="25" y="124"/>
                      <a:pt x="53" y="116"/>
                      <a:pt x="69" y="109"/>
                    </a:cubicBezTo>
                    <a:cubicBezTo>
                      <a:pt x="90" y="99"/>
                      <a:pt x="107" y="86"/>
                      <a:pt x="119" y="7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EC380007-5AA7-455C-BEFF-5D74CF1DE29B}"/>
              </a:ext>
            </a:extLst>
          </p:cNvPr>
          <p:cNvSpPr/>
          <p:nvPr/>
        </p:nvSpPr>
        <p:spPr>
          <a:xfrm>
            <a:off x="476250" y="2767281"/>
            <a:ext cx="112395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000" b="1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중소기업대학원장 환영사</a:t>
            </a:r>
            <a:endParaRPr kumimoji="0" lang="en-US" altLang="ko-KR" sz="8000" b="1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38075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427B057C-B60F-48A9-9E47-D8F774ED8949}"/>
              </a:ext>
            </a:extLst>
          </p:cNvPr>
          <p:cNvSpPr/>
          <p:nvPr/>
        </p:nvSpPr>
        <p:spPr>
          <a:xfrm>
            <a:off x="-11080173" y="948178"/>
            <a:ext cx="8634846" cy="4946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4" name="직사각형 63">
            <a:extLst>
              <a:ext uri="{FF2B5EF4-FFF2-40B4-BE49-F238E27FC236}">
                <a16:creationId xmlns:a16="http://schemas.microsoft.com/office/drawing/2014/main" id="{68331EFB-D840-4DFB-980C-500AF450E0D6}"/>
              </a:ext>
            </a:extLst>
          </p:cNvPr>
          <p:cNvSpPr/>
          <p:nvPr/>
        </p:nvSpPr>
        <p:spPr>
          <a:xfrm>
            <a:off x="-7023025" y="959104"/>
            <a:ext cx="546879" cy="3416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bg1"/>
                </a:solidFill>
                <a:latin typeface="+mj-ea"/>
                <a:ea typeface="+mj-ea"/>
              </a:rPr>
              <a:t>01</a:t>
            </a:r>
            <a:endParaRPr lang="ko-KR" altLang="en-US" sz="1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1A03AF5C-AB74-495B-BBC5-963B60ED0B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76" b="36849" l="25879" r="76074">
                        <a14:foregroundMark x1="27051" y1="14974" x2="28809" y2="23958"/>
                        <a14:foregroundMark x1="39063" y1="18880" x2="41309" y2="25521"/>
                        <a14:foregroundMark x1="41309" y1="25521" x2="41211" y2="29688"/>
                        <a14:foregroundMark x1="37109" y1="15885" x2="40039" y2="25130"/>
                        <a14:foregroundMark x1="62500" y1="18490" x2="63184" y2="26953"/>
                        <a14:foregroundMark x1="71094" y1="10026" x2="71875" y2="21224"/>
                        <a14:foregroundMark x1="73828" y1="13021" x2="74219" y2="22526"/>
                        <a14:foregroundMark x1="70117" y1="23047" x2="73633" y2="26042"/>
                        <a14:foregroundMark x1="60840" y1="12370" x2="60840" y2="27474"/>
                        <a14:foregroundMark x1="60840" y1="27474" x2="61816" y2="32292"/>
                        <a14:foregroundMark x1="43457" y1="29167" x2="40625" y2="33203"/>
                        <a14:foregroundMark x1="27441" y1="10286" x2="30273" y2="22005"/>
                        <a14:foregroundMark x1="25879" y1="22005" x2="30566" y2="25521"/>
                        <a14:foregroundMark x1="30566" y1="25521" x2="32324" y2="24609"/>
                        <a14:foregroundMark x1="75586" y1="9635" x2="76074" y2="22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42" r="19394" b="58926"/>
          <a:stretch/>
        </p:blipFill>
        <p:spPr>
          <a:xfrm>
            <a:off x="-12583426" y="0"/>
            <a:ext cx="1329671" cy="695866"/>
          </a:xfrm>
          <a:prstGeom prst="rect">
            <a:avLst/>
          </a:prstGeom>
        </p:spPr>
      </p:pic>
      <p:grpSp>
        <p:nvGrpSpPr>
          <p:cNvPr id="14" name="그룹 13">
            <a:extLst>
              <a:ext uri="{FF2B5EF4-FFF2-40B4-BE49-F238E27FC236}">
                <a16:creationId xmlns:a16="http://schemas.microsoft.com/office/drawing/2014/main" id="{450719F6-21F3-410F-98D8-4309C856415B}"/>
              </a:ext>
            </a:extLst>
          </p:cNvPr>
          <p:cNvGrpSpPr/>
          <p:nvPr/>
        </p:nvGrpSpPr>
        <p:grpSpPr>
          <a:xfrm>
            <a:off x="-11265341" y="107451"/>
            <a:ext cx="1759391" cy="371486"/>
            <a:chOff x="-1084402" y="5238300"/>
            <a:chExt cx="4525768" cy="895652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2D5C0261-3742-43E4-9FB1-D24C4B1E1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084402" y="5570777"/>
              <a:ext cx="868513" cy="563175"/>
            </a:xfrm>
            <a:custGeom>
              <a:avLst/>
              <a:gdLst>
                <a:gd name="T0" fmla="*/ 0 w 333"/>
                <a:gd name="T1" fmla="*/ 35 h 214"/>
                <a:gd name="T2" fmla="*/ 140 w 333"/>
                <a:gd name="T3" fmla="*/ 35 h 214"/>
                <a:gd name="T4" fmla="*/ 140 w 333"/>
                <a:gd name="T5" fmla="*/ 65 h 214"/>
                <a:gd name="T6" fmla="*/ 49 w 333"/>
                <a:gd name="T7" fmla="*/ 139 h 214"/>
                <a:gd name="T8" fmla="*/ 158 w 333"/>
                <a:gd name="T9" fmla="*/ 214 h 214"/>
                <a:gd name="T10" fmla="*/ 171 w 333"/>
                <a:gd name="T11" fmla="*/ 214 h 214"/>
                <a:gd name="T12" fmla="*/ 280 w 333"/>
                <a:gd name="T13" fmla="*/ 139 h 214"/>
                <a:gd name="T14" fmla="*/ 192 w 333"/>
                <a:gd name="T15" fmla="*/ 66 h 214"/>
                <a:gd name="T16" fmla="*/ 192 w 333"/>
                <a:gd name="T17" fmla="*/ 35 h 214"/>
                <a:gd name="T18" fmla="*/ 333 w 333"/>
                <a:gd name="T19" fmla="*/ 35 h 214"/>
                <a:gd name="T20" fmla="*/ 333 w 333"/>
                <a:gd name="T21" fmla="*/ 0 h 214"/>
                <a:gd name="T22" fmla="*/ 0 w 333"/>
                <a:gd name="T23" fmla="*/ 0 h 214"/>
                <a:gd name="T24" fmla="*/ 0 w 333"/>
                <a:gd name="T25" fmla="*/ 35 h 214"/>
                <a:gd name="T26" fmla="*/ 229 w 333"/>
                <a:gd name="T27" fmla="*/ 139 h 214"/>
                <a:gd name="T28" fmla="*/ 164 w 333"/>
                <a:gd name="T29" fmla="*/ 178 h 214"/>
                <a:gd name="T30" fmla="*/ 100 w 333"/>
                <a:gd name="T31" fmla="*/ 139 h 214"/>
                <a:gd name="T32" fmla="*/ 164 w 333"/>
                <a:gd name="T33" fmla="*/ 100 h 214"/>
                <a:gd name="T34" fmla="*/ 229 w 333"/>
                <a:gd name="T35" fmla="*/ 139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3" h="214">
                  <a:moveTo>
                    <a:pt x="0" y="35"/>
                  </a:moveTo>
                  <a:cubicBezTo>
                    <a:pt x="140" y="35"/>
                    <a:pt x="140" y="35"/>
                    <a:pt x="140" y="35"/>
                  </a:cubicBezTo>
                  <a:cubicBezTo>
                    <a:pt x="140" y="65"/>
                    <a:pt x="140" y="65"/>
                    <a:pt x="140" y="65"/>
                  </a:cubicBezTo>
                  <a:cubicBezTo>
                    <a:pt x="91" y="71"/>
                    <a:pt x="49" y="102"/>
                    <a:pt x="49" y="139"/>
                  </a:cubicBezTo>
                  <a:cubicBezTo>
                    <a:pt x="49" y="181"/>
                    <a:pt x="102" y="214"/>
                    <a:pt x="158" y="214"/>
                  </a:cubicBezTo>
                  <a:cubicBezTo>
                    <a:pt x="171" y="214"/>
                    <a:pt x="171" y="214"/>
                    <a:pt x="171" y="214"/>
                  </a:cubicBezTo>
                  <a:cubicBezTo>
                    <a:pt x="227" y="214"/>
                    <a:pt x="280" y="181"/>
                    <a:pt x="280" y="139"/>
                  </a:cubicBezTo>
                  <a:cubicBezTo>
                    <a:pt x="280" y="103"/>
                    <a:pt x="240" y="73"/>
                    <a:pt x="192" y="66"/>
                  </a:cubicBezTo>
                  <a:cubicBezTo>
                    <a:pt x="192" y="35"/>
                    <a:pt x="192" y="35"/>
                    <a:pt x="192" y="35"/>
                  </a:cubicBezTo>
                  <a:cubicBezTo>
                    <a:pt x="333" y="35"/>
                    <a:pt x="333" y="35"/>
                    <a:pt x="333" y="35"/>
                  </a:cubicBezTo>
                  <a:cubicBezTo>
                    <a:pt x="333" y="0"/>
                    <a:pt x="333" y="0"/>
                    <a:pt x="33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5"/>
                  </a:lnTo>
                  <a:close/>
                  <a:moveTo>
                    <a:pt x="229" y="139"/>
                  </a:moveTo>
                  <a:cubicBezTo>
                    <a:pt x="229" y="162"/>
                    <a:pt x="195" y="178"/>
                    <a:pt x="164" y="178"/>
                  </a:cubicBezTo>
                  <a:cubicBezTo>
                    <a:pt x="133" y="178"/>
                    <a:pt x="100" y="162"/>
                    <a:pt x="100" y="139"/>
                  </a:cubicBezTo>
                  <a:cubicBezTo>
                    <a:pt x="100" y="116"/>
                    <a:pt x="133" y="100"/>
                    <a:pt x="164" y="100"/>
                  </a:cubicBezTo>
                  <a:cubicBezTo>
                    <a:pt x="195" y="100"/>
                    <a:pt x="229" y="116"/>
                    <a:pt x="229" y="1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" name="Rectangle 6">
              <a:extLst>
                <a:ext uri="{FF2B5EF4-FFF2-40B4-BE49-F238E27FC236}">
                  <a16:creationId xmlns:a16="http://schemas.microsoft.com/office/drawing/2014/main" id="{E1392A5B-F3C1-4454-B52F-720424ED38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060" y="5282404"/>
              <a:ext cx="122135" cy="346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CB80BD0E-A015-497F-9AAE-31CF46B823E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116" y="5665770"/>
              <a:ext cx="685311" cy="390152"/>
            </a:xfrm>
            <a:custGeom>
              <a:avLst/>
              <a:gdLst>
                <a:gd name="T0" fmla="*/ 0 w 263"/>
                <a:gd name="T1" fmla="*/ 36 h 148"/>
                <a:gd name="T2" fmla="*/ 216 w 263"/>
                <a:gd name="T3" fmla="*/ 36 h 148"/>
                <a:gd name="T4" fmla="*/ 216 w 263"/>
                <a:gd name="T5" fmla="*/ 57 h 148"/>
                <a:gd name="T6" fmla="*/ 0 w 263"/>
                <a:gd name="T7" fmla="*/ 57 h 148"/>
                <a:gd name="T8" fmla="*/ 0 w 263"/>
                <a:gd name="T9" fmla="*/ 122 h 148"/>
                <a:gd name="T10" fmla="*/ 7 w 263"/>
                <a:gd name="T11" fmla="*/ 142 h 148"/>
                <a:gd name="T12" fmla="*/ 28 w 263"/>
                <a:gd name="T13" fmla="*/ 148 h 148"/>
                <a:gd name="T14" fmla="*/ 263 w 263"/>
                <a:gd name="T15" fmla="*/ 148 h 148"/>
                <a:gd name="T16" fmla="*/ 263 w 263"/>
                <a:gd name="T17" fmla="*/ 113 h 148"/>
                <a:gd name="T18" fmla="*/ 49 w 263"/>
                <a:gd name="T19" fmla="*/ 113 h 148"/>
                <a:gd name="T20" fmla="*/ 49 w 263"/>
                <a:gd name="T21" fmla="*/ 91 h 148"/>
                <a:gd name="T22" fmla="*/ 263 w 263"/>
                <a:gd name="T23" fmla="*/ 91 h 148"/>
                <a:gd name="T24" fmla="*/ 263 w 263"/>
                <a:gd name="T25" fmla="*/ 0 h 148"/>
                <a:gd name="T26" fmla="*/ 0 w 263"/>
                <a:gd name="T27" fmla="*/ 0 h 148"/>
                <a:gd name="T28" fmla="*/ 0 w 263"/>
                <a:gd name="T29" fmla="*/ 3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3" h="148">
                  <a:moveTo>
                    <a:pt x="0" y="36"/>
                  </a:moveTo>
                  <a:cubicBezTo>
                    <a:pt x="216" y="36"/>
                    <a:pt x="216" y="36"/>
                    <a:pt x="216" y="36"/>
                  </a:cubicBezTo>
                  <a:cubicBezTo>
                    <a:pt x="216" y="57"/>
                    <a:pt x="216" y="57"/>
                    <a:pt x="216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131"/>
                    <a:pt x="3" y="138"/>
                    <a:pt x="7" y="142"/>
                  </a:cubicBezTo>
                  <a:cubicBezTo>
                    <a:pt x="12" y="146"/>
                    <a:pt x="19" y="148"/>
                    <a:pt x="28" y="148"/>
                  </a:cubicBezTo>
                  <a:cubicBezTo>
                    <a:pt x="263" y="148"/>
                    <a:pt x="263" y="148"/>
                    <a:pt x="263" y="148"/>
                  </a:cubicBezTo>
                  <a:cubicBezTo>
                    <a:pt x="263" y="113"/>
                    <a:pt x="263" y="113"/>
                    <a:pt x="263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263" y="91"/>
                    <a:pt x="263" y="91"/>
                    <a:pt x="263" y="91"/>
                  </a:cubicBezTo>
                  <a:cubicBezTo>
                    <a:pt x="263" y="0"/>
                    <a:pt x="263" y="0"/>
                    <a:pt x="26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46507996-A09A-4F8C-B97F-62201AC2F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2866" y="5282404"/>
              <a:ext cx="244269" cy="420685"/>
            </a:xfrm>
            <a:custGeom>
              <a:avLst/>
              <a:gdLst>
                <a:gd name="T0" fmla="*/ 36 w 72"/>
                <a:gd name="T1" fmla="*/ 0 h 124"/>
                <a:gd name="T2" fmla="*/ 0 w 72"/>
                <a:gd name="T3" fmla="*/ 0 h 124"/>
                <a:gd name="T4" fmla="*/ 0 w 72"/>
                <a:gd name="T5" fmla="*/ 124 h 124"/>
                <a:gd name="T6" fmla="*/ 36 w 72"/>
                <a:gd name="T7" fmla="*/ 124 h 124"/>
                <a:gd name="T8" fmla="*/ 36 w 72"/>
                <a:gd name="T9" fmla="*/ 65 h 124"/>
                <a:gd name="T10" fmla="*/ 72 w 72"/>
                <a:gd name="T11" fmla="*/ 65 h 124"/>
                <a:gd name="T12" fmla="*/ 72 w 72"/>
                <a:gd name="T13" fmla="*/ 37 h 124"/>
                <a:gd name="T14" fmla="*/ 36 w 72"/>
                <a:gd name="T15" fmla="*/ 37 h 124"/>
                <a:gd name="T16" fmla="*/ 36 w 72"/>
                <a:gd name="T17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" h="124">
                  <a:moveTo>
                    <a:pt x="36" y="0"/>
                  </a:moveTo>
                  <a:lnTo>
                    <a:pt x="0" y="0"/>
                  </a:lnTo>
                  <a:lnTo>
                    <a:pt x="0" y="124"/>
                  </a:lnTo>
                  <a:lnTo>
                    <a:pt x="36" y="124"/>
                  </a:lnTo>
                  <a:lnTo>
                    <a:pt x="36" y="65"/>
                  </a:lnTo>
                  <a:lnTo>
                    <a:pt x="72" y="65"/>
                  </a:lnTo>
                  <a:lnTo>
                    <a:pt x="72" y="37"/>
                  </a:lnTo>
                  <a:lnTo>
                    <a:pt x="36" y="3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730A65B8-2921-411D-BD1E-11366ACC90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5941" y="5740408"/>
              <a:ext cx="709060" cy="318907"/>
            </a:xfrm>
            <a:custGeom>
              <a:avLst/>
              <a:gdLst>
                <a:gd name="T0" fmla="*/ 0 w 209"/>
                <a:gd name="T1" fmla="*/ 28 h 94"/>
                <a:gd name="T2" fmla="*/ 173 w 209"/>
                <a:gd name="T3" fmla="*/ 28 h 94"/>
                <a:gd name="T4" fmla="*/ 173 w 209"/>
                <a:gd name="T5" fmla="*/ 94 h 94"/>
                <a:gd name="T6" fmla="*/ 209 w 209"/>
                <a:gd name="T7" fmla="*/ 94 h 94"/>
                <a:gd name="T8" fmla="*/ 209 w 209"/>
                <a:gd name="T9" fmla="*/ 0 h 94"/>
                <a:gd name="T10" fmla="*/ 0 w 209"/>
                <a:gd name="T11" fmla="*/ 0 h 94"/>
                <a:gd name="T12" fmla="*/ 0 w 209"/>
                <a:gd name="T13" fmla="*/ 28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9" h="94">
                  <a:moveTo>
                    <a:pt x="0" y="28"/>
                  </a:moveTo>
                  <a:lnTo>
                    <a:pt x="173" y="28"/>
                  </a:lnTo>
                  <a:lnTo>
                    <a:pt x="173" y="94"/>
                  </a:lnTo>
                  <a:lnTo>
                    <a:pt x="209" y="94"/>
                  </a:lnTo>
                  <a:lnTo>
                    <a:pt x="209" y="0"/>
                  </a:lnTo>
                  <a:lnTo>
                    <a:pt x="0" y="0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90675DB4-D14E-427B-A03E-0D08810ADD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97555" y="5238300"/>
              <a:ext cx="590318" cy="447826"/>
            </a:xfrm>
            <a:custGeom>
              <a:avLst/>
              <a:gdLst>
                <a:gd name="T0" fmla="*/ 24 w 226"/>
                <a:gd name="T1" fmla="*/ 99 h 171"/>
                <a:gd name="T2" fmla="*/ 52 w 226"/>
                <a:gd name="T3" fmla="*/ 152 h 171"/>
                <a:gd name="T4" fmla="*/ 115 w 226"/>
                <a:gd name="T5" fmla="*/ 171 h 171"/>
                <a:gd name="T6" fmla="*/ 177 w 226"/>
                <a:gd name="T7" fmla="*/ 152 h 171"/>
                <a:gd name="T8" fmla="*/ 205 w 226"/>
                <a:gd name="T9" fmla="*/ 99 h 171"/>
                <a:gd name="T10" fmla="*/ 200 w 226"/>
                <a:gd name="T11" fmla="*/ 80 h 171"/>
                <a:gd name="T12" fmla="*/ 189 w 226"/>
                <a:gd name="T13" fmla="*/ 64 h 171"/>
                <a:gd name="T14" fmla="*/ 226 w 226"/>
                <a:gd name="T15" fmla="*/ 64 h 171"/>
                <a:gd name="T16" fmla="*/ 226 w 226"/>
                <a:gd name="T17" fmla="*/ 29 h 171"/>
                <a:gd name="T18" fmla="*/ 139 w 226"/>
                <a:gd name="T19" fmla="*/ 29 h 171"/>
                <a:gd name="T20" fmla="*/ 139 w 226"/>
                <a:gd name="T21" fmla="*/ 0 h 171"/>
                <a:gd name="T22" fmla="*/ 89 w 226"/>
                <a:gd name="T23" fmla="*/ 0 h 171"/>
                <a:gd name="T24" fmla="*/ 89 w 226"/>
                <a:gd name="T25" fmla="*/ 29 h 171"/>
                <a:gd name="T26" fmla="*/ 0 w 226"/>
                <a:gd name="T27" fmla="*/ 29 h 171"/>
                <a:gd name="T28" fmla="*/ 0 w 226"/>
                <a:gd name="T29" fmla="*/ 64 h 171"/>
                <a:gd name="T30" fmla="*/ 40 w 226"/>
                <a:gd name="T31" fmla="*/ 64 h 171"/>
                <a:gd name="T32" fmla="*/ 28 w 226"/>
                <a:gd name="T33" fmla="*/ 80 h 171"/>
                <a:gd name="T34" fmla="*/ 24 w 226"/>
                <a:gd name="T35" fmla="*/ 99 h 171"/>
                <a:gd name="T36" fmla="*/ 83 w 226"/>
                <a:gd name="T37" fmla="*/ 74 h 171"/>
                <a:gd name="T38" fmla="*/ 114 w 226"/>
                <a:gd name="T39" fmla="*/ 64 h 171"/>
                <a:gd name="T40" fmla="*/ 145 w 226"/>
                <a:gd name="T41" fmla="*/ 74 h 171"/>
                <a:gd name="T42" fmla="*/ 159 w 226"/>
                <a:gd name="T43" fmla="*/ 100 h 171"/>
                <a:gd name="T44" fmla="*/ 145 w 226"/>
                <a:gd name="T45" fmla="*/ 125 h 171"/>
                <a:gd name="T46" fmla="*/ 114 w 226"/>
                <a:gd name="T47" fmla="*/ 136 h 171"/>
                <a:gd name="T48" fmla="*/ 83 w 226"/>
                <a:gd name="T49" fmla="*/ 125 h 171"/>
                <a:gd name="T50" fmla="*/ 70 w 226"/>
                <a:gd name="T51" fmla="*/ 100 h 171"/>
                <a:gd name="T52" fmla="*/ 83 w 226"/>
                <a:gd name="T53" fmla="*/ 7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6" h="171">
                  <a:moveTo>
                    <a:pt x="24" y="99"/>
                  </a:moveTo>
                  <a:cubicBezTo>
                    <a:pt x="24" y="120"/>
                    <a:pt x="34" y="138"/>
                    <a:pt x="52" y="152"/>
                  </a:cubicBezTo>
                  <a:cubicBezTo>
                    <a:pt x="70" y="165"/>
                    <a:pt x="91" y="171"/>
                    <a:pt x="115" y="171"/>
                  </a:cubicBezTo>
                  <a:cubicBezTo>
                    <a:pt x="140" y="171"/>
                    <a:pt x="160" y="165"/>
                    <a:pt x="177" y="152"/>
                  </a:cubicBezTo>
                  <a:cubicBezTo>
                    <a:pt x="196" y="138"/>
                    <a:pt x="205" y="120"/>
                    <a:pt x="205" y="99"/>
                  </a:cubicBezTo>
                  <a:cubicBezTo>
                    <a:pt x="205" y="92"/>
                    <a:pt x="203" y="86"/>
                    <a:pt x="200" y="80"/>
                  </a:cubicBezTo>
                  <a:cubicBezTo>
                    <a:pt x="198" y="74"/>
                    <a:pt x="194" y="69"/>
                    <a:pt x="189" y="64"/>
                  </a:cubicBezTo>
                  <a:cubicBezTo>
                    <a:pt x="226" y="64"/>
                    <a:pt x="226" y="64"/>
                    <a:pt x="226" y="64"/>
                  </a:cubicBezTo>
                  <a:cubicBezTo>
                    <a:pt x="226" y="29"/>
                    <a:pt x="226" y="29"/>
                    <a:pt x="226" y="29"/>
                  </a:cubicBezTo>
                  <a:cubicBezTo>
                    <a:pt x="139" y="29"/>
                    <a:pt x="139" y="29"/>
                    <a:pt x="139" y="29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5" y="69"/>
                    <a:pt x="31" y="74"/>
                    <a:pt x="28" y="80"/>
                  </a:cubicBezTo>
                  <a:cubicBezTo>
                    <a:pt x="26" y="86"/>
                    <a:pt x="24" y="92"/>
                    <a:pt x="24" y="99"/>
                  </a:cubicBezTo>
                  <a:close/>
                  <a:moveTo>
                    <a:pt x="83" y="74"/>
                  </a:moveTo>
                  <a:cubicBezTo>
                    <a:pt x="92" y="67"/>
                    <a:pt x="103" y="64"/>
                    <a:pt x="114" y="64"/>
                  </a:cubicBezTo>
                  <a:cubicBezTo>
                    <a:pt x="126" y="64"/>
                    <a:pt x="136" y="67"/>
                    <a:pt x="145" y="74"/>
                  </a:cubicBezTo>
                  <a:cubicBezTo>
                    <a:pt x="154" y="81"/>
                    <a:pt x="159" y="90"/>
                    <a:pt x="159" y="100"/>
                  </a:cubicBezTo>
                  <a:cubicBezTo>
                    <a:pt x="159" y="110"/>
                    <a:pt x="154" y="118"/>
                    <a:pt x="145" y="125"/>
                  </a:cubicBezTo>
                  <a:cubicBezTo>
                    <a:pt x="136" y="133"/>
                    <a:pt x="126" y="136"/>
                    <a:pt x="114" y="136"/>
                  </a:cubicBezTo>
                  <a:cubicBezTo>
                    <a:pt x="103" y="136"/>
                    <a:pt x="92" y="133"/>
                    <a:pt x="83" y="125"/>
                  </a:cubicBezTo>
                  <a:cubicBezTo>
                    <a:pt x="75" y="118"/>
                    <a:pt x="70" y="110"/>
                    <a:pt x="70" y="100"/>
                  </a:cubicBezTo>
                  <a:cubicBezTo>
                    <a:pt x="70" y="90"/>
                    <a:pt x="75" y="81"/>
                    <a:pt x="83" y="7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A23D538E-EFA4-492D-BAB4-7803D2E09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0261" y="5282405"/>
              <a:ext cx="329084" cy="776910"/>
            </a:xfrm>
            <a:custGeom>
              <a:avLst/>
              <a:gdLst>
                <a:gd name="T0" fmla="*/ 63 w 97"/>
                <a:gd name="T1" fmla="*/ 74 h 229"/>
                <a:gd name="T2" fmla="*/ 33 w 97"/>
                <a:gd name="T3" fmla="*/ 74 h 229"/>
                <a:gd name="T4" fmla="*/ 33 w 97"/>
                <a:gd name="T5" fmla="*/ 0 h 229"/>
                <a:gd name="T6" fmla="*/ 0 w 97"/>
                <a:gd name="T7" fmla="*/ 0 h 229"/>
                <a:gd name="T8" fmla="*/ 0 w 97"/>
                <a:gd name="T9" fmla="*/ 229 h 229"/>
                <a:gd name="T10" fmla="*/ 33 w 97"/>
                <a:gd name="T11" fmla="*/ 229 h 229"/>
                <a:gd name="T12" fmla="*/ 33 w 97"/>
                <a:gd name="T13" fmla="*/ 102 h 229"/>
                <a:gd name="T14" fmla="*/ 63 w 97"/>
                <a:gd name="T15" fmla="*/ 102 h 229"/>
                <a:gd name="T16" fmla="*/ 63 w 97"/>
                <a:gd name="T17" fmla="*/ 229 h 229"/>
                <a:gd name="T18" fmla="*/ 97 w 97"/>
                <a:gd name="T19" fmla="*/ 229 h 229"/>
                <a:gd name="T20" fmla="*/ 97 w 97"/>
                <a:gd name="T21" fmla="*/ 0 h 229"/>
                <a:gd name="T22" fmla="*/ 63 w 97"/>
                <a:gd name="T23" fmla="*/ 0 h 229"/>
                <a:gd name="T24" fmla="*/ 63 w 97"/>
                <a:gd name="T25" fmla="*/ 7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229">
                  <a:moveTo>
                    <a:pt x="63" y="74"/>
                  </a:moveTo>
                  <a:lnTo>
                    <a:pt x="33" y="74"/>
                  </a:lnTo>
                  <a:lnTo>
                    <a:pt x="33" y="0"/>
                  </a:lnTo>
                  <a:lnTo>
                    <a:pt x="0" y="0"/>
                  </a:lnTo>
                  <a:lnTo>
                    <a:pt x="0" y="229"/>
                  </a:lnTo>
                  <a:lnTo>
                    <a:pt x="33" y="229"/>
                  </a:lnTo>
                  <a:lnTo>
                    <a:pt x="33" y="102"/>
                  </a:lnTo>
                  <a:lnTo>
                    <a:pt x="63" y="102"/>
                  </a:lnTo>
                  <a:lnTo>
                    <a:pt x="63" y="229"/>
                  </a:lnTo>
                  <a:lnTo>
                    <a:pt x="97" y="229"/>
                  </a:lnTo>
                  <a:lnTo>
                    <a:pt x="97" y="0"/>
                  </a:lnTo>
                  <a:lnTo>
                    <a:pt x="63" y="0"/>
                  </a:lnTo>
                  <a:lnTo>
                    <a:pt x="63" y="7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62FDEA38-6330-4DFF-9DC8-B71A362E2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863" y="5282404"/>
              <a:ext cx="386760" cy="576746"/>
            </a:xfrm>
            <a:custGeom>
              <a:avLst/>
              <a:gdLst>
                <a:gd name="T0" fmla="*/ 46 w 148"/>
                <a:gd name="T1" fmla="*/ 36 h 219"/>
                <a:gd name="T2" fmla="*/ 141 w 148"/>
                <a:gd name="T3" fmla="*/ 36 h 219"/>
                <a:gd name="T4" fmla="*/ 141 w 148"/>
                <a:gd name="T5" fmla="*/ 0 h 219"/>
                <a:gd name="T6" fmla="*/ 0 w 148"/>
                <a:gd name="T7" fmla="*/ 0 h 219"/>
                <a:gd name="T8" fmla="*/ 0 w 148"/>
                <a:gd name="T9" fmla="*/ 196 h 219"/>
                <a:gd name="T10" fmla="*/ 9 w 148"/>
                <a:gd name="T11" fmla="*/ 215 h 219"/>
                <a:gd name="T12" fmla="*/ 29 w 148"/>
                <a:gd name="T13" fmla="*/ 219 h 219"/>
                <a:gd name="T14" fmla="*/ 148 w 148"/>
                <a:gd name="T15" fmla="*/ 219 h 219"/>
                <a:gd name="T16" fmla="*/ 148 w 148"/>
                <a:gd name="T17" fmla="*/ 182 h 219"/>
                <a:gd name="T18" fmla="*/ 46 w 148"/>
                <a:gd name="T19" fmla="*/ 182 h 219"/>
                <a:gd name="T20" fmla="*/ 46 w 148"/>
                <a:gd name="T21" fmla="*/ 36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8" h="219">
                  <a:moveTo>
                    <a:pt x="46" y="36"/>
                  </a:moveTo>
                  <a:cubicBezTo>
                    <a:pt x="141" y="36"/>
                    <a:pt x="141" y="36"/>
                    <a:pt x="141" y="36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205"/>
                    <a:pt x="3" y="211"/>
                    <a:pt x="9" y="215"/>
                  </a:cubicBezTo>
                  <a:cubicBezTo>
                    <a:pt x="13" y="217"/>
                    <a:pt x="20" y="219"/>
                    <a:pt x="29" y="21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182"/>
                    <a:pt x="148" y="182"/>
                    <a:pt x="148" y="182"/>
                  </a:cubicBezTo>
                  <a:cubicBezTo>
                    <a:pt x="46" y="182"/>
                    <a:pt x="46" y="182"/>
                    <a:pt x="46" y="182"/>
                  </a:cubicBezTo>
                  <a:lnTo>
                    <a:pt x="46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1ABA747B-C394-47F2-9A7B-ED297A489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773" y="5282404"/>
              <a:ext cx="668348" cy="559783"/>
            </a:xfrm>
            <a:custGeom>
              <a:avLst/>
              <a:gdLst>
                <a:gd name="T0" fmla="*/ 162 w 197"/>
                <a:gd name="T1" fmla="*/ 165 h 165"/>
                <a:gd name="T2" fmla="*/ 197 w 197"/>
                <a:gd name="T3" fmla="*/ 165 h 165"/>
                <a:gd name="T4" fmla="*/ 197 w 197"/>
                <a:gd name="T5" fmla="*/ 0 h 165"/>
                <a:gd name="T6" fmla="*/ 0 w 197"/>
                <a:gd name="T7" fmla="*/ 0 h 165"/>
                <a:gd name="T8" fmla="*/ 0 w 197"/>
                <a:gd name="T9" fmla="*/ 28 h 165"/>
                <a:gd name="T10" fmla="*/ 162 w 197"/>
                <a:gd name="T11" fmla="*/ 28 h 165"/>
                <a:gd name="T12" fmla="*/ 162 w 197"/>
                <a:gd name="T13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7" h="165">
                  <a:moveTo>
                    <a:pt x="162" y="165"/>
                  </a:moveTo>
                  <a:lnTo>
                    <a:pt x="197" y="165"/>
                  </a:lnTo>
                  <a:lnTo>
                    <a:pt x="197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162" y="28"/>
                  </a:lnTo>
                  <a:lnTo>
                    <a:pt x="162" y="16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242C63A3-2650-4DC0-8CF7-84B3FE61E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4098" y="5604703"/>
              <a:ext cx="797268" cy="413900"/>
            </a:xfrm>
            <a:custGeom>
              <a:avLst/>
              <a:gdLst>
                <a:gd name="T0" fmla="*/ 144 w 235"/>
                <a:gd name="T1" fmla="*/ 94 h 122"/>
                <a:gd name="T2" fmla="*/ 144 w 235"/>
                <a:gd name="T3" fmla="*/ 0 h 122"/>
                <a:gd name="T4" fmla="*/ 108 w 235"/>
                <a:gd name="T5" fmla="*/ 0 h 122"/>
                <a:gd name="T6" fmla="*/ 108 w 235"/>
                <a:gd name="T7" fmla="*/ 94 h 122"/>
                <a:gd name="T8" fmla="*/ 78 w 235"/>
                <a:gd name="T9" fmla="*/ 94 h 122"/>
                <a:gd name="T10" fmla="*/ 78 w 235"/>
                <a:gd name="T11" fmla="*/ 0 h 122"/>
                <a:gd name="T12" fmla="*/ 43 w 235"/>
                <a:gd name="T13" fmla="*/ 0 h 122"/>
                <a:gd name="T14" fmla="*/ 43 w 235"/>
                <a:gd name="T15" fmla="*/ 94 h 122"/>
                <a:gd name="T16" fmla="*/ 0 w 235"/>
                <a:gd name="T17" fmla="*/ 94 h 122"/>
                <a:gd name="T18" fmla="*/ 0 w 235"/>
                <a:gd name="T19" fmla="*/ 122 h 122"/>
                <a:gd name="T20" fmla="*/ 235 w 235"/>
                <a:gd name="T21" fmla="*/ 122 h 122"/>
                <a:gd name="T22" fmla="*/ 235 w 235"/>
                <a:gd name="T23" fmla="*/ 94 h 122"/>
                <a:gd name="T24" fmla="*/ 144 w 235"/>
                <a:gd name="T25" fmla="*/ 9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5" h="122">
                  <a:moveTo>
                    <a:pt x="144" y="94"/>
                  </a:moveTo>
                  <a:lnTo>
                    <a:pt x="144" y="0"/>
                  </a:lnTo>
                  <a:lnTo>
                    <a:pt x="108" y="0"/>
                  </a:lnTo>
                  <a:lnTo>
                    <a:pt x="108" y="94"/>
                  </a:lnTo>
                  <a:lnTo>
                    <a:pt x="78" y="94"/>
                  </a:lnTo>
                  <a:lnTo>
                    <a:pt x="78" y="0"/>
                  </a:lnTo>
                  <a:lnTo>
                    <a:pt x="43" y="0"/>
                  </a:lnTo>
                  <a:lnTo>
                    <a:pt x="43" y="94"/>
                  </a:lnTo>
                  <a:lnTo>
                    <a:pt x="0" y="94"/>
                  </a:lnTo>
                  <a:lnTo>
                    <a:pt x="0" y="122"/>
                  </a:lnTo>
                  <a:lnTo>
                    <a:pt x="235" y="122"/>
                  </a:lnTo>
                  <a:lnTo>
                    <a:pt x="235" y="94"/>
                  </a:lnTo>
                  <a:lnTo>
                    <a:pt x="144" y="9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2DDB3335-C6B3-48DA-9935-7C2D0011C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57261" y="5275618"/>
              <a:ext cx="810838" cy="240876"/>
            </a:xfrm>
            <a:custGeom>
              <a:avLst/>
              <a:gdLst>
                <a:gd name="T0" fmla="*/ 86 w 310"/>
                <a:gd name="T1" fmla="*/ 81 h 92"/>
                <a:gd name="T2" fmla="*/ 155 w 310"/>
                <a:gd name="T3" fmla="*/ 45 h 92"/>
                <a:gd name="T4" fmla="*/ 224 w 310"/>
                <a:gd name="T5" fmla="*/ 81 h 92"/>
                <a:gd name="T6" fmla="*/ 302 w 310"/>
                <a:gd name="T7" fmla="*/ 92 h 92"/>
                <a:gd name="T8" fmla="*/ 310 w 310"/>
                <a:gd name="T9" fmla="*/ 55 h 92"/>
                <a:gd name="T10" fmla="*/ 310 w 310"/>
                <a:gd name="T11" fmla="*/ 55 h 92"/>
                <a:gd name="T12" fmla="*/ 222 w 310"/>
                <a:gd name="T13" fmla="*/ 39 h 92"/>
                <a:gd name="T14" fmla="*/ 179 w 310"/>
                <a:gd name="T15" fmla="*/ 0 h 92"/>
                <a:gd name="T16" fmla="*/ 131 w 310"/>
                <a:gd name="T17" fmla="*/ 0 h 92"/>
                <a:gd name="T18" fmla="*/ 87 w 310"/>
                <a:gd name="T19" fmla="*/ 39 h 92"/>
                <a:gd name="T20" fmla="*/ 0 w 310"/>
                <a:gd name="T21" fmla="*/ 56 h 92"/>
                <a:gd name="T22" fmla="*/ 0 w 310"/>
                <a:gd name="T23" fmla="*/ 56 h 92"/>
                <a:gd name="T24" fmla="*/ 8 w 310"/>
                <a:gd name="T25" fmla="*/ 92 h 92"/>
                <a:gd name="T26" fmla="*/ 86 w 310"/>
                <a:gd name="T27" fmla="*/ 81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0" h="92">
                  <a:moveTo>
                    <a:pt x="86" y="81"/>
                  </a:moveTo>
                  <a:cubicBezTo>
                    <a:pt x="118" y="73"/>
                    <a:pt x="141" y="61"/>
                    <a:pt x="155" y="45"/>
                  </a:cubicBezTo>
                  <a:cubicBezTo>
                    <a:pt x="168" y="61"/>
                    <a:pt x="191" y="73"/>
                    <a:pt x="224" y="81"/>
                  </a:cubicBezTo>
                  <a:cubicBezTo>
                    <a:pt x="247" y="86"/>
                    <a:pt x="273" y="91"/>
                    <a:pt x="302" y="92"/>
                  </a:cubicBezTo>
                  <a:cubicBezTo>
                    <a:pt x="310" y="55"/>
                    <a:pt x="310" y="55"/>
                    <a:pt x="310" y="55"/>
                  </a:cubicBezTo>
                  <a:cubicBezTo>
                    <a:pt x="310" y="55"/>
                    <a:pt x="310" y="55"/>
                    <a:pt x="310" y="55"/>
                  </a:cubicBezTo>
                  <a:cubicBezTo>
                    <a:pt x="270" y="54"/>
                    <a:pt x="243" y="47"/>
                    <a:pt x="222" y="39"/>
                  </a:cubicBezTo>
                  <a:cubicBezTo>
                    <a:pt x="197" y="29"/>
                    <a:pt x="179" y="14"/>
                    <a:pt x="179" y="0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31" y="12"/>
                    <a:pt x="113" y="29"/>
                    <a:pt x="87" y="39"/>
                  </a:cubicBezTo>
                  <a:cubicBezTo>
                    <a:pt x="67" y="47"/>
                    <a:pt x="40" y="54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36" y="92"/>
                    <a:pt x="62" y="87"/>
                    <a:pt x="86" y="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5886A11A-93C7-45A3-A57A-7C1EDC2F3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1251" y="5285796"/>
              <a:ext cx="614066" cy="329084"/>
            </a:xfrm>
            <a:custGeom>
              <a:avLst/>
              <a:gdLst>
                <a:gd name="T0" fmla="*/ 119 w 236"/>
                <a:gd name="T1" fmla="*/ 70 h 126"/>
                <a:gd name="T2" fmla="*/ 165 w 236"/>
                <a:gd name="T3" fmla="*/ 108 h 126"/>
                <a:gd name="T4" fmla="*/ 227 w 236"/>
                <a:gd name="T5" fmla="*/ 126 h 126"/>
                <a:gd name="T6" fmla="*/ 236 w 236"/>
                <a:gd name="T7" fmla="*/ 89 h 126"/>
                <a:gd name="T8" fmla="*/ 158 w 236"/>
                <a:gd name="T9" fmla="*/ 51 h 126"/>
                <a:gd name="T10" fmla="*/ 143 w 236"/>
                <a:gd name="T11" fmla="*/ 0 h 126"/>
                <a:gd name="T12" fmla="*/ 93 w 236"/>
                <a:gd name="T13" fmla="*/ 0 h 126"/>
                <a:gd name="T14" fmla="*/ 78 w 236"/>
                <a:gd name="T15" fmla="*/ 52 h 126"/>
                <a:gd name="T16" fmla="*/ 0 w 236"/>
                <a:gd name="T17" fmla="*/ 89 h 126"/>
                <a:gd name="T18" fmla="*/ 0 w 236"/>
                <a:gd name="T19" fmla="*/ 90 h 126"/>
                <a:gd name="T20" fmla="*/ 8 w 236"/>
                <a:gd name="T21" fmla="*/ 126 h 126"/>
                <a:gd name="T22" fmla="*/ 69 w 236"/>
                <a:gd name="T23" fmla="*/ 109 h 126"/>
                <a:gd name="T24" fmla="*/ 119 w 236"/>
                <a:gd name="T25" fmla="*/ 7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6" h="126">
                  <a:moveTo>
                    <a:pt x="119" y="70"/>
                  </a:moveTo>
                  <a:cubicBezTo>
                    <a:pt x="131" y="86"/>
                    <a:pt x="146" y="99"/>
                    <a:pt x="165" y="108"/>
                  </a:cubicBezTo>
                  <a:cubicBezTo>
                    <a:pt x="180" y="116"/>
                    <a:pt x="209" y="124"/>
                    <a:pt x="227" y="126"/>
                  </a:cubicBezTo>
                  <a:cubicBezTo>
                    <a:pt x="236" y="89"/>
                    <a:pt x="236" y="89"/>
                    <a:pt x="236" y="89"/>
                  </a:cubicBezTo>
                  <a:cubicBezTo>
                    <a:pt x="205" y="85"/>
                    <a:pt x="172" y="69"/>
                    <a:pt x="158" y="51"/>
                  </a:cubicBezTo>
                  <a:cubicBezTo>
                    <a:pt x="148" y="37"/>
                    <a:pt x="143" y="22"/>
                    <a:pt x="14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22"/>
                    <a:pt x="88" y="38"/>
                    <a:pt x="78" y="52"/>
                  </a:cubicBezTo>
                  <a:cubicBezTo>
                    <a:pt x="64" y="69"/>
                    <a:pt x="31" y="86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8" y="126"/>
                    <a:pt x="8" y="126"/>
                    <a:pt x="8" y="126"/>
                  </a:cubicBezTo>
                  <a:cubicBezTo>
                    <a:pt x="25" y="124"/>
                    <a:pt x="53" y="116"/>
                    <a:pt x="69" y="109"/>
                  </a:cubicBezTo>
                  <a:cubicBezTo>
                    <a:pt x="90" y="99"/>
                    <a:pt x="107" y="86"/>
                    <a:pt x="119" y="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46C79FF9-1CE5-43D3-8CAE-55482D638B93}"/>
              </a:ext>
            </a:extLst>
          </p:cNvPr>
          <p:cNvSpPr/>
          <p:nvPr/>
        </p:nvSpPr>
        <p:spPr>
          <a:xfrm>
            <a:off x="0" y="-77898"/>
            <a:ext cx="12192000" cy="6935898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/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1FD26E4D-27E5-47CB-8601-ECF089D55B0F}"/>
              </a:ext>
            </a:extLst>
          </p:cNvPr>
          <p:cNvGrpSpPr/>
          <p:nvPr/>
        </p:nvGrpSpPr>
        <p:grpSpPr>
          <a:xfrm>
            <a:off x="9069723" y="6175255"/>
            <a:ext cx="3023123" cy="657574"/>
            <a:chOff x="395623" y="384055"/>
            <a:chExt cx="3023123" cy="657574"/>
          </a:xfrm>
        </p:grpSpPr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id="{8FA46721-AD03-4676-A243-4DF29EFFC7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776" b="36849" l="25879" r="76074">
                          <a14:foregroundMark x1="27051" y1="14974" x2="28809" y2="23958"/>
                          <a14:foregroundMark x1="39063" y1="18880" x2="41309" y2="25521"/>
                          <a14:foregroundMark x1="41309" y1="25521" x2="41211" y2="29688"/>
                          <a14:foregroundMark x1="37109" y1="15885" x2="40039" y2="25130"/>
                          <a14:foregroundMark x1="62500" y1="18490" x2="63184" y2="26953"/>
                          <a14:foregroundMark x1="71094" y1="10026" x2="71875" y2="21224"/>
                          <a14:foregroundMark x1="73828" y1="13021" x2="74219" y2="22526"/>
                          <a14:foregroundMark x1="70117" y1="23047" x2="73633" y2="26042"/>
                          <a14:foregroundMark x1="60840" y1="12370" x2="60840" y2="27474"/>
                          <a14:foregroundMark x1="60840" y1="27474" x2="61816" y2="32292"/>
                          <a14:foregroundMark x1="43457" y1="29167" x2="40625" y2="33203"/>
                          <a14:foregroundMark x1="27441" y1="10286" x2="30273" y2="22005"/>
                          <a14:foregroundMark x1="25879" y1="22005" x2="30566" y2="25521"/>
                          <a14:foregroundMark x1="30566" y1="25521" x2="32324" y2="24609"/>
                          <a14:foregroundMark x1="75586" y1="9635" x2="76074" y2="221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2" r="19394" b="58926"/>
            <a:stretch/>
          </p:blipFill>
          <p:spPr>
            <a:xfrm>
              <a:off x="395623" y="384055"/>
              <a:ext cx="1244722" cy="657574"/>
            </a:xfrm>
            <a:prstGeom prst="rect">
              <a:avLst/>
            </a:prstGeom>
          </p:spPr>
        </p:pic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C2CBD47F-FBAD-47C4-826D-ACC94276D048}"/>
                </a:ext>
              </a:extLst>
            </p:cNvPr>
            <p:cNvGrpSpPr/>
            <p:nvPr/>
          </p:nvGrpSpPr>
          <p:grpSpPr>
            <a:xfrm>
              <a:off x="1661534" y="541747"/>
              <a:ext cx="1757212" cy="351044"/>
              <a:chOff x="-1084402" y="5238300"/>
              <a:chExt cx="4525768" cy="895652"/>
            </a:xfrm>
          </p:grpSpPr>
          <p:sp>
            <p:nvSpPr>
              <p:cNvPr id="33" name="Freeform 5">
                <a:extLst>
                  <a:ext uri="{FF2B5EF4-FFF2-40B4-BE49-F238E27FC236}">
                    <a16:creationId xmlns:a16="http://schemas.microsoft.com/office/drawing/2014/main" id="{3A2426D6-A88D-4EF2-B323-115703AFF50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084402" y="5570777"/>
                <a:ext cx="868513" cy="563175"/>
              </a:xfrm>
              <a:custGeom>
                <a:avLst/>
                <a:gdLst>
                  <a:gd name="T0" fmla="*/ 0 w 333"/>
                  <a:gd name="T1" fmla="*/ 35 h 214"/>
                  <a:gd name="T2" fmla="*/ 140 w 333"/>
                  <a:gd name="T3" fmla="*/ 35 h 214"/>
                  <a:gd name="T4" fmla="*/ 140 w 333"/>
                  <a:gd name="T5" fmla="*/ 65 h 214"/>
                  <a:gd name="T6" fmla="*/ 49 w 333"/>
                  <a:gd name="T7" fmla="*/ 139 h 214"/>
                  <a:gd name="T8" fmla="*/ 158 w 333"/>
                  <a:gd name="T9" fmla="*/ 214 h 214"/>
                  <a:gd name="T10" fmla="*/ 171 w 333"/>
                  <a:gd name="T11" fmla="*/ 214 h 214"/>
                  <a:gd name="T12" fmla="*/ 280 w 333"/>
                  <a:gd name="T13" fmla="*/ 139 h 214"/>
                  <a:gd name="T14" fmla="*/ 192 w 333"/>
                  <a:gd name="T15" fmla="*/ 66 h 214"/>
                  <a:gd name="T16" fmla="*/ 192 w 333"/>
                  <a:gd name="T17" fmla="*/ 35 h 214"/>
                  <a:gd name="T18" fmla="*/ 333 w 333"/>
                  <a:gd name="T19" fmla="*/ 35 h 214"/>
                  <a:gd name="T20" fmla="*/ 333 w 333"/>
                  <a:gd name="T21" fmla="*/ 0 h 214"/>
                  <a:gd name="T22" fmla="*/ 0 w 333"/>
                  <a:gd name="T23" fmla="*/ 0 h 214"/>
                  <a:gd name="T24" fmla="*/ 0 w 333"/>
                  <a:gd name="T25" fmla="*/ 35 h 214"/>
                  <a:gd name="T26" fmla="*/ 229 w 333"/>
                  <a:gd name="T27" fmla="*/ 139 h 214"/>
                  <a:gd name="T28" fmla="*/ 164 w 333"/>
                  <a:gd name="T29" fmla="*/ 178 h 214"/>
                  <a:gd name="T30" fmla="*/ 100 w 333"/>
                  <a:gd name="T31" fmla="*/ 139 h 214"/>
                  <a:gd name="T32" fmla="*/ 164 w 333"/>
                  <a:gd name="T33" fmla="*/ 100 h 214"/>
                  <a:gd name="T34" fmla="*/ 229 w 333"/>
                  <a:gd name="T35" fmla="*/ 139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33" h="214">
                    <a:moveTo>
                      <a:pt x="0" y="35"/>
                    </a:moveTo>
                    <a:cubicBezTo>
                      <a:pt x="140" y="35"/>
                      <a:pt x="140" y="35"/>
                      <a:pt x="140" y="35"/>
                    </a:cubicBezTo>
                    <a:cubicBezTo>
                      <a:pt x="140" y="65"/>
                      <a:pt x="140" y="65"/>
                      <a:pt x="140" y="65"/>
                    </a:cubicBezTo>
                    <a:cubicBezTo>
                      <a:pt x="91" y="71"/>
                      <a:pt x="49" y="102"/>
                      <a:pt x="49" y="139"/>
                    </a:cubicBezTo>
                    <a:cubicBezTo>
                      <a:pt x="49" y="181"/>
                      <a:pt x="102" y="214"/>
                      <a:pt x="158" y="214"/>
                    </a:cubicBezTo>
                    <a:cubicBezTo>
                      <a:pt x="171" y="214"/>
                      <a:pt x="171" y="214"/>
                      <a:pt x="171" y="214"/>
                    </a:cubicBezTo>
                    <a:cubicBezTo>
                      <a:pt x="227" y="214"/>
                      <a:pt x="280" y="181"/>
                      <a:pt x="280" y="139"/>
                    </a:cubicBezTo>
                    <a:cubicBezTo>
                      <a:pt x="280" y="103"/>
                      <a:pt x="240" y="73"/>
                      <a:pt x="192" y="66"/>
                    </a:cubicBezTo>
                    <a:cubicBezTo>
                      <a:pt x="192" y="35"/>
                      <a:pt x="192" y="35"/>
                      <a:pt x="192" y="35"/>
                    </a:cubicBezTo>
                    <a:cubicBezTo>
                      <a:pt x="333" y="35"/>
                      <a:pt x="333" y="35"/>
                      <a:pt x="333" y="35"/>
                    </a:cubicBezTo>
                    <a:cubicBezTo>
                      <a:pt x="333" y="0"/>
                      <a:pt x="333" y="0"/>
                      <a:pt x="33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5"/>
                    </a:lnTo>
                    <a:close/>
                    <a:moveTo>
                      <a:pt x="229" y="139"/>
                    </a:moveTo>
                    <a:cubicBezTo>
                      <a:pt x="229" y="162"/>
                      <a:pt x="195" y="178"/>
                      <a:pt x="164" y="178"/>
                    </a:cubicBezTo>
                    <a:cubicBezTo>
                      <a:pt x="133" y="178"/>
                      <a:pt x="100" y="162"/>
                      <a:pt x="100" y="139"/>
                    </a:cubicBezTo>
                    <a:cubicBezTo>
                      <a:pt x="100" y="116"/>
                      <a:pt x="133" y="100"/>
                      <a:pt x="164" y="100"/>
                    </a:cubicBezTo>
                    <a:cubicBezTo>
                      <a:pt x="195" y="100"/>
                      <a:pt x="229" y="116"/>
                      <a:pt x="229" y="13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" name="Rectangle 6">
                <a:extLst>
                  <a:ext uri="{FF2B5EF4-FFF2-40B4-BE49-F238E27FC236}">
                    <a16:creationId xmlns:a16="http://schemas.microsoft.com/office/drawing/2014/main" id="{875DABFB-C444-467E-B7B3-644513E899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4060" y="5282404"/>
                <a:ext cx="122135" cy="3460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" name="Freeform 7">
                <a:extLst>
                  <a:ext uri="{FF2B5EF4-FFF2-40B4-BE49-F238E27FC236}">
                    <a16:creationId xmlns:a16="http://schemas.microsoft.com/office/drawing/2014/main" id="{3E48CAD8-8A4B-4183-A346-0A6BC88EC9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9116" y="5665770"/>
                <a:ext cx="685311" cy="390152"/>
              </a:xfrm>
              <a:custGeom>
                <a:avLst/>
                <a:gdLst>
                  <a:gd name="T0" fmla="*/ 0 w 263"/>
                  <a:gd name="T1" fmla="*/ 36 h 148"/>
                  <a:gd name="T2" fmla="*/ 216 w 263"/>
                  <a:gd name="T3" fmla="*/ 36 h 148"/>
                  <a:gd name="T4" fmla="*/ 216 w 263"/>
                  <a:gd name="T5" fmla="*/ 57 h 148"/>
                  <a:gd name="T6" fmla="*/ 0 w 263"/>
                  <a:gd name="T7" fmla="*/ 57 h 148"/>
                  <a:gd name="T8" fmla="*/ 0 w 263"/>
                  <a:gd name="T9" fmla="*/ 122 h 148"/>
                  <a:gd name="T10" fmla="*/ 7 w 263"/>
                  <a:gd name="T11" fmla="*/ 142 h 148"/>
                  <a:gd name="T12" fmla="*/ 28 w 263"/>
                  <a:gd name="T13" fmla="*/ 148 h 148"/>
                  <a:gd name="T14" fmla="*/ 263 w 263"/>
                  <a:gd name="T15" fmla="*/ 148 h 148"/>
                  <a:gd name="T16" fmla="*/ 263 w 263"/>
                  <a:gd name="T17" fmla="*/ 113 h 148"/>
                  <a:gd name="T18" fmla="*/ 49 w 263"/>
                  <a:gd name="T19" fmla="*/ 113 h 148"/>
                  <a:gd name="T20" fmla="*/ 49 w 263"/>
                  <a:gd name="T21" fmla="*/ 91 h 148"/>
                  <a:gd name="T22" fmla="*/ 263 w 263"/>
                  <a:gd name="T23" fmla="*/ 91 h 148"/>
                  <a:gd name="T24" fmla="*/ 263 w 263"/>
                  <a:gd name="T25" fmla="*/ 0 h 148"/>
                  <a:gd name="T26" fmla="*/ 0 w 263"/>
                  <a:gd name="T27" fmla="*/ 0 h 148"/>
                  <a:gd name="T28" fmla="*/ 0 w 263"/>
                  <a:gd name="T29" fmla="*/ 36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3" h="148">
                    <a:moveTo>
                      <a:pt x="0" y="36"/>
                    </a:moveTo>
                    <a:cubicBezTo>
                      <a:pt x="216" y="36"/>
                      <a:pt x="216" y="36"/>
                      <a:pt x="216" y="36"/>
                    </a:cubicBezTo>
                    <a:cubicBezTo>
                      <a:pt x="216" y="57"/>
                      <a:pt x="216" y="57"/>
                      <a:pt x="216" y="5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122"/>
                      <a:pt x="0" y="122"/>
                      <a:pt x="0" y="122"/>
                    </a:cubicBezTo>
                    <a:cubicBezTo>
                      <a:pt x="0" y="131"/>
                      <a:pt x="3" y="138"/>
                      <a:pt x="7" y="142"/>
                    </a:cubicBezTo>
                    <a:cubicBezTo>
                      <a:pt x="12" y="146"/>
                      <a:pt x="19" y="148"/>
                      <a:pt x="28" y="148"/>
                    </a:cubicBezTo>
                    <a:cubicBezTo>
                      <a:pt x="263" y="148"/>
                      <a:pt x="263" y="148"/>
                      <a:pt x="263" y="148"/>
                    </a:cubicBezTo>
                    <a:cubicBezTo>
                      <a:pt x="263" y="113"/>
                      <a:pt x="263" y="113"/>
                      <a:pt x="263" y="113"/>
                    </a:cubicBezTo>
                    <a:cubicBezTo>
                      <a:pt x="49" y="113"/>
                      <a:pt x="49" y="113"/>
                      <a:pt x="49" y="113"/>
                    </a:cubicBezTo>
                    <a:cubicBezTo>
                      <a:pt x="49" y="91"/>
                      <a:pt x="49" y="91"/>
                      <a:pt x="49" y="91"/>
                    </a:cubicBezTo>
                    <a:cubicBezTo>
                      <a:pt x="263" y="91"/>
                      <a:pt x="263" y="91"/>
                      <a:pt x="263" y="91"/>
                    </a:cubicBezTo>
                    <a:cubicBezTo>
                      <a:pt x="263" y="0"/>
                      <a:pt x="263" y="0"/>
                      <a:pt x="26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" name="Freeform 8">
                <a:extLst>
                  <a:ext uri="{FF2B5EF4-FFF2-40B4-BE49-F238E27FC236}">
                    <a16:creationId xmlns:a16="http://schemas.microsoft.com/office/drawing/2014/main" id="{BF5DDDA9-91CF-42EA-8E95-186D0E949A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866" y="5282404"/>
                <a:ext cx="244269" cy="420685"/>
              </a:xfrm>
              <a:custGeom>
                <a:avLst/>
                <a:gdLst>
                  <a:gd name="T0" fmla="*/ 36 w 72"/>
                  <a:gd name="T1" fmla="*/ 0 h 124"/>
                  <a:gd name="T2" fmla="*/ 0 w 72"/>
                  <a:gd name="T3" fmla="*/ 0 h 124"/>
                  <a:gd name="T4" fmla="*/ 0 w 72"/>
                  <a:gd name="T5" fmla="*/ 124 h 124"/>
                  <a:gd name="T6" fmla="*/ 36 w 72"/>
                  <a:gd name="T7" fmla="*/ 124 h 124"/>
                  <a:gd name="T8" fmla="*/ 36 w 72"/>
                  <a:gd name="T9" fmla="*/ 65 h 124"/>
                  <a:gd name="T10" fmla="*/ 72 w 72"/>
                  <a:gd name="T11" fmla="*/ 65 h 124"/>
                  <a:gd name="T12" fmla="*/ 72 w 72"/>
                  <a:gd name="T13" fmla="*/ 37 h 124"/>
                  <a:gd name="T14" fmla="*/ 36 w 72"/>
                  <a:gd name="T15" fmla="*/ 37 h 124"/>
                  <a:gd name="T16" fmla="*/ 36 w 72"/>
                  <a:gd name="T17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124">
                    <a:moveTo>
                      <a:pt x="36" y="0"/>
                    </a:moveTo>
                    <a:lnTo>
                      <a:pt x="0" y="0"/>
                    </a:lnTo>
                    <a:lnTo>
                      <a:pt x="0" y="124"/>
                    </a:lnTo>
                    <a:lnTo>
                      <a:pt x="36" y="124"/>
                    </a:lnTo>
                    <a:lnTo>
                      <a:pt x="36" y="65"/>
                    </a:lnTo>
                    <a:lnTo>
                      <a:pt x="72" y="65"/>
                    </a:lnTo>
                    <a:lnTo>
                      <a:pt x="72" y="37"/>
                    </a:lnTo>
                    <a:lnTo>
                      <a:pt x="36" y="37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7" name="Freeform 9">
                <a:extLst>
                  <a:ext uri="{FF2B5EF4-FFF2-40B4-BE49-F238E27FC236}">
                    <a16:creationId xmlns:a16="http://schemas.microsoft.com/office/drawing/2014/main" id="{5CDAF478-A158-4B63-9196-61B917229A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5941" y="5740408"/>
                <a:ext cx="709060" cy="318907"/>
              </a:xfrm>
              <a:custGeom>
                <a:avLst/>
                <a:gdLst>
                  <a:gd name="T0" fmla="*/ 0 w 209"/>
                  <a:gd name="T1" fmla="*/ 28 h 94"/>
                  <a:gd name="T2" fmla="*/ 173 w 209"/>
                  <a:gd name="T3" fmla="*/ 28 h 94"/>
                  <a:gd name="T4" fmla="*/ 173 w 209"/>
                  <a:gd name="T5" fmla="*/ 94 h 94"/>
                  <a:gd name="T6" fmla="*/ 209 w 209"/>
                  <a:gd name="T7" fmla="*/ 94 h 94"/>
                  <a:gd name="T8" fmla="*/ 209 w 209"/>
                  <a:gd name="T9" fmla="*/ 0 h 94"/>
                  <a:gd name="T10" fmla="*/ 0 w 209"/>
                  <a:gd name="T11" fmla="*/ 0 h 94"/>
                  <a:gd name="T12" fmla="*/ 0 w 209"/>
                  <a:gd name="T13" fmla="*/ 28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9" h="94">
                    <a:moveTo>
                      <a:pt x="0" y="28"/>
                    </a:moveTo>
                    <a:lnTo>
                      <a:pt x="173" y="28"/>
                    </a:lnTo>
                    <a:lnTo>
                      <a:pt x="173" y="94"/>
                    </a:lnTo>
                    <a:lnTo>
                      <a:pt x="209" y="94"/>
                    </a:lnTo>
                    <a:lnTo>
                      <a:pt x="209" y="0"/>
                    </a:lnTo>
                    <a:lnTo>
                      <a:pt x="0" y="0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38" name="Freeform 10">
                <a:extLst>
                  <a:ext uri="{FF2B5EF4-FFF2-40B4-BE49-F238E27FC236}">
                    <a16:creationId xmlns:a16="http://schemas.microsoft.com/office/drawing/2014/main" id="{173F29FB-563E-41E3-B83A-20A4E67949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97555" y="5238300"/>
                <a:ext cx="590318" cy="447826"/>
              </a:xfrm>
              <a:custGeom>
                <a:avLst/>
                <a:gdLst>
                  <a:gd name="T0" fmla="*/ 24 w 226"/>
                  <a:gd name="T1" fmla="*/ 99 h 171"/>
                  <a:gd name="T2" fmla="*/ 52 w 226"/>
                  <a:gd name="T3" fmla="*/ 152 h 171"/>
                  <a:gd name="T4" fmla="*/ 115 w 226"/>
                  <a:gd name="T5" fmla="*/ 171 h 171"/>
                  <a:gd name="T6" fmla="*/ 177 w 226"/>
                  <a:gd name="T7" fmla="*/ 152 h 171"/>
                  <a:gd name="T8" fmla="*/ 205 w 226"/>
                  <a:gd name="T9" fmla="*/ 99 h 171"/>
                  <a:gd name="T10" fmla="*/ 200 w 226"/>
                  <a:gd name="T11" fmla="*/ 80 h 171"/>
                  <a:gd name="T12" fmla="*/ 189 w 226"/>
                  <a:gd name="T13" fmla="*/ 64 h 171"/>
                  <a:gd name="T14" fmla="*/ 226 w 226"/>
                  <a:gd name="T15" fmla="*/ 64 h 171"/>
                  <a:gd name="T16" fmla="*/ 226 w 226"/>
                  <a:gd name="T17" fmla="*/ 29 h 171"/>
                  <a:gd name="T18" fmla="*/ 139 w 226"/>
                  <a:gd name="T19" fmla="*/ 29 h 171"/>
                  <a:gd name="T20" fmla="*/ 139 w 226"/>
                  <a:gd name="T21" fmla="*/ 0 h 171"/>
                  <a:gd name="T22" fmla="*/ 89 w 226"/>
                  <a:gd name="T23" fmla="*/ 0 h 171"/>
                  <a:gd name="T24" fmla="*/ 89 w 226"/>
                  <a:gd name="T25" fmla="*/ 29 h 171"/>
                  <a:gd name="T26" fmla="*/ 0 w 226"/>
                  <a:gd name="T27" fmla="*/ 29 h 171"/>
                  <a:gd name="T28" fmla="*/ 0 w 226"/>
                  <a:gd name="T29" fmla="*/ 64 h 171"/>
                  <a:gd name="T30" fmla="*/ 40 w 226"/>
                  <a:gd name="T31" fmla="*/ 64 h 171"/>
                  <a:gd name="T32" fmla="*/ 28 w 226"/>
                  <a:gd name="T33" fmla="*/ 80 h 171"/>
                  <a:gd name="T34" fmla="*/ 24 w 226"/>
                  <a:gd name="T35" fmla="*/ 99 h 171"/>
                  <a:gd name="T36" fmla="*/ 83 w 226"/>
                  <a:gd name="T37" fmla="*/ 74 h 171"/>
                  <a:gd name="T38" fmla="*/ 114 w 226"/>
                  <a:gd name="T39" fmla="*/ 64 h 171"/>
                  <a:gd name="T40" fmla="*/ 145 w 226"/>
                  <a:gd name="T41" fmla="*/ 74 h 171"/>
                  <a:gd name="T42" fmla="*/ 159 w 226"/>
                  <a:gd name="T43" fmla="*/ 100 h 171"/>
                  <a:gd name="T44" fmla="*/ 145 w 226"/>
                  <a:gd name="T45" fmla="*/ 125 h 171"/>
                  <a:gd name="T46" fmla="*/ 114 w 226"/>
                  <a:gd name="T47" fmla="*/ 136 h 171"/>
                  <a:gd name="T48" fmla="*/ 83 w 226"/>
                  <a:gd name="T49" fmla="*/ 125 h 171"/>
                  <a:gd name="T50" fmla="*/ 70 w 226"/>
                  <a:gd name="T51" fmla="*/ 100 h 171"/>
                  <a:gd name="T52" fmla="*/ 83 w 226"/>
                  <a:gd name="T53" fmla="*/ 74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6" h="171">
                    <a:moveTo>
                      <a:pt x="24" y="99"/>
                    </a:moveTo>
                    <a:cubicBezTo>
                      <a:pt x="24" y="120"/>
                      <a:pt x="34" y="138"/>
                      <a:pt x="52" y="152"/>
                    </a:cubicBezTo>
                    <a:cubicBezTo>
                      <a:pt x="70" y="165"/>
                      <a:pt x="91" y="171"/>
                      <a:pt x="115" y="171"/>
                    </a:cubicBezTo>
                    <a:cubicBezTo>
                      <a:pt x="140" y="171"/>
                      <a:pt x="160" y="165"/>
                      <a:pt x="177" y="152"/>
                    </a:cubicBezTo>
                    <a:cubicBezTo>
                      <a:pt x="196" y="138"/>
                      <a:pt x="205" y="120"/>
                      <a:pt x="205" y="99"/>
                    </a:cubicBezTo>
                    <a:cubicBezTo>
                      <a:pt x="205" y="92"/>
                      <a:pt x="203" y="86"/>
                      <a:pt x="200" y="80"/>
                    </a:cubicBezTo>
                    <a:cubicBezTo>
                      <a:pt x="198" y="74"/>
                      <a:pt x="194" y="69"/>
                      <a:pt x="189" y="64"/>
                    </a:cubicBezTo>
                    <a:cubicBezTo>
                      <a:pt x="226" y="64"/>
                      <a:pt x="226" y="64"/>
                      <a:pt x="226" y="64"/>
                    </a:cubicBezTo>
                    <a:cubicBezTo>
                      <a:pt x="226" y="29"/>
                      <a:pt x="226" y="29"/>
                      <a:pt x="226" y="29"/>
                    </a:cubicBezTo>
                    <a:cubicBezTo>
                      <a:pt x="139" y="29"/>
                      <a:pt x="139" y="29"/>
                      <a:pt x="139" y="29"/>
                    </a:cubicBezTo>
                    <a:cubicBezTo>
                      <a:pt x="139" y="0"/>
                      <a:pt x="139" y="0"/>
                      <a:pt x="13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29"/>
                      <a:pt x="89" y="29"/>
                      <a:pt x="89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40" y="64"/>
                      <a:pt x="40" y="64"/>
                      <a:pt x="40" y="64"/>
                    </a:cubicBezTo>
                    <a:cubicBezTo>
                      <a:pt x="35" y="69"/>
                      <a:pt x="31" y="74"/>
                      <a:pt x="28" y="80"/>
                    </a:cubicBezTo>
                    <a:cubicBezTo>
                      <a:pt x="26" y="86"/>
                      <a:pt x="24" y="92"/>
                      <a:pt x="24" y="99"/>
                    </a:cubicBezTo>
                    <a:close/>
                    <a:moveTo>
                      <a:pt x="83" y="74"/>
                    </a:moveTo>
                    <a:cubicBezTo>
                      <a:pt x="92" y="67"/>
                      <a:pt x="103" y="64"/>
                      <a:pt x="114" y="64"/>
                    </a:cubicBezTo>
                    <a:cubicBezTo>
                      <a:pt x="126" y="64"/>
                      <a:pt x="136" y="67"/>
                      <a:pt x="145" y="74"/>
                    </a:cubicBezTo>
                    <a:cubicBezTo>
                      <a:pt x="154" y="81"/>
                      <a:pt x="159" y="90"/>
                      <a:pt x="159" y="100"/>
                    </a:cubicBezTo>
                    <a:cubicBezTo>
                      <a:pt x="159" y="110"/>
                      <a:pt x="154" y="118"/>
                      <a:pt x="145" y="125"/>
                    </a:cubicBezTo>
                    <a:cubicBezTo>
                      <a:pt x="136" y="133"/>
                      <a:pt x="126" y="136"/>
                      <a:pt x="114" y="136"/>
                    </a:cubicBezTo>
                    <a:cubicBezTo>
                      <a:pt x="103" y="136"/>
                      <a:pt x="92" y="133"/>
                      <a:pt x="83" y="125"/>
                    </a:cubicBezTo>
                    <a:cubicBezTo>
                      <a:pt x="75" y="118"/>
                      <a:pt x="70" y="110"/>
                      <a:pt x="70" y="100"/>
                    </a:cubicBezTo>
                    <a:cubicBezTo>
                      <a:pt x="70" y="90"/>
                      <a:pt x="75" y="81"/>
                      <a:pt x="83" y="7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9" name="Freeform 11">
                <a:extLst>
                  <a:ext uri="{FF2B5EF4-FFF2-40B4-BE49-F238E27FC236}">
                    <a16:creationId xmlns:a16="http://schemas.microsoft.com/office/drawing/2014/main" id="{990D9156-A7BB-4E29-B5A9-3EB60BB227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0261" y="5282405"/>
                <a:ext cx="329084" cy="776910"/>
              </a:xfrm>
              <a:custGeom>
                <a:avLst/>
                <a:gdLst>
                  <a:gd name="T0" fmla="*/ 63 w 97"/>
                  <a:gd name="T1" fmla="*/ 74 h 229"/>
                  <a:gd name="T2" fmla="*/ 33 w 97"/>
                  <a:gd name="T3" fmla="*/ 74 h 229"/>
                  <a:gd name="T4" fmla="*/ 33 w 97"/>
                  <a:gd name="T5" fmla="*/ 0 h 229"/>
                  <a:gd name="T6" fmla="*/ 0 w 97"/>
                  <a:gd name="T7" fmla="*/ 0 h 229"/>
                  <a:gd name="T8" fmla="*/ 0 w 97"/>
                  <a:gd name="T9" fmla="*/ 229 h 229"/>
                  <a:gd name="T10" fmla="*/ 33 w 97"/>
                  <a:gd name="T11" fmla="*/ 229 h 229"/>
                  <a:gd name="T12" fmla="*/ 33 w 97"/>
                  <a:gd name="T13" fmla="*/ 102 h 229"/>
                  <a:gd name="T14" fmla="*/ 63 w 97"/>
                  <a:gd name="T15" fmla="*/ 102 h 229"/>
                  <a:gd name="T16" fmla="*/ 63 w 97"/>
                  <a:gd name="T17" fmla="*/ 229 h 229"/>
                  <a:gd name="T18" fmla="*/ 97 w 97"/>
                  <a:gd name="T19" fmla="*/ 229 h 229"/>
                  <a:gd name="T20" fmla="*/ 97 w 97"/>
                  <a:gd name="T21" fmla="*/ 0 h 229"/>
                  <a:gd name="T22" fmla="*/ 63 w 97"/>
                  <a:gd name="T23" fmla="*/ 0 h 229"/>
                  <a:gd name="T24" fmla="*/ 63 w 97"/>
                  <a:gd name="T25" fmla="*/ 74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7" h="229">
                    <a:moveTo>
                      <a:pt x="63" y="74"/>
                    </a:moveTo>
                    <a:lnTo>
                      <a:pt x="33" y="74"/>
                    </a:lnTo>
                    <a:lnTo>
                      <a:pt x="33" y="0"/>
                    </a:lnTo>
                    <a:lnTo>
                      <a:pt x="0" y="0"/>
                    </a:lnTo>
                    <a:lnTo>
                      <a:pt x="0" y="229"/>
                    </a:lnTo>
                    <a:lnTo>
                      <a:pt x="33" y="229"/>
                    </a:lnTo>
                    <a:lnTo>
                      <a:pt x="33" y="102"/>
                    </a:lnTo>
                    <a:lnTo>
                      <a:pt x="63" y="102"/>
                    </a:lnTo>
                    <a:lnTo>
                      <a:pt x="63" y="229"/>
                    </a:lnTo>
                    <a:lnTo>
                      <a:pt x="97" y="229"/>
                    </a:lnTo>
                    <a:lnTo>
                      <a:pt x="97" y="0"/>
                    </a:lnTo>
                    <a:lnTo>
                      <a:pt x="63" y="0"/>
                    </a:lnTo>
                    <a:lnTo>
                      <a:pt x="63" y="7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40" name="Freeform 12">
                <a:extLst>
                  <a:ext uri="{FF2B5EF4-FFF2-40B4-BE49-F238E27FC236}">
                    <a16:creationId xmlns:a16="http://schemas.microsoft.com/office/drawing/2014/main" id="{A3C1DC4A-3A05-4466-B756-634AF477E9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863" y="5282404"/>
                <a:ext cx="386760" cy="576746"/>
              </a:xfrm>
              <a:custGeom>
                <a:avLst/>
                <a:gdLst>
                  <a:gd name="T0" fmla="*/ 46 w 148"/>
                  <a:gd name="T1" fmla="*/ 36 h 219"/>
                  <a:gd name="T2" fmla="*/ 141 w 148"/>
                  <a:gd name="T3" fmla="*/ 36 h 219"/>
                  <a:gd name="T4" fmla="*/ 141 w 148"/>
                  <a:gd name="T5" fmla="*/ 0 h 219"/>
                  <a:gd name="T6" fmla="*/ 0 w 148"/>
                  <a:gd name="T7" fmla="*/ 0 h 219"/>
                  <a:gd name="T8" fmla="*/ 0 w 148"/>
                  <a:gd name="T9" fmla="*/ 196 h 219"/>
                  <a:gd name="T10" fmla="*/ 9 w 148"/>
                  <a:gd name="T11" fmla="*/ 215 h 219"/>
                  <a:gd name="T12" fmla="*/ 29 w 148"/>
                  <a:gd name="T13" fmla="*/ 219 h 219"/>
                  <a:gd name="T14" fmla="*/ 148 w 148"/>
                  <a:gd name="T15" fmla="*/ 219 h 219"/>
                  <a:gd name="T16" fmla="*/ 148 w 148"/>
                  <a:gd name="T17" fmla="*/ 182 h 219"/>
                  <a:gd name="T18" fmla="*/ 46 w 148"/>
                  <a:gd name="T19" fmla="*/ 182 h 219"/>
                  <a:gd name="T20" fmla="*/ 46 w 148"/>
                  <a:gd name="T21" fmla="*/ 36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8" h="219">
                    <a:moveTo>
                      <a:pt x="46" y="36"/>
                    </a:moveTo>
                    <a:cubicBezTo>
                      <a:pt x="141" y="36"/>
                      <a:pt x="141" y="36"/>
                      <a:pt x="141" y="36"/>
                    </a:cubicBezTo>
                    <a:cubicBezTo>
                      <a:pt x="141" y="0"/>
                      <a:pt x="141" y="0"/>
                      <a:pt x="14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0" y="205"/>
                      <a:pt x="3" y="211"/>
                      <a:pt x="9" y="215"/>
                    </a:cubicBezTo>
                    <a:cubicBezTo>
                      <a:pt x="13" y="217"/>
                      <a:pt x="20" y="219"/>
                      <a:pt x="29" y="219"/>
                    </a:cubicBezTo>
                    <a:cubicBezTo>
                      <a:pt x="148" y="219"/>
                      <a:pt x="148" y="219"/>
                      <a:pt x="148" y="219"/>
                    </a:cubicBezTo>
                    <a:cubicBezTo>
                      <a:pt x="148" y="182"/>
                      <a:pt x="148" y="182"/>
                      <a:pt x="148" y="182"/>
                    </a:cubicBezTo>
                    <a:cubicBezTo>
                      <a:pt x="46" y="182"/>
                      <a:pt x="46" y="182"/>
                      <a:pt x="46" y="182"/>
                    </a:cubicBezTo>
                    <a:lnTo>
                      <a:pt x="46" y="3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1" name="Freeform 13">
                <a:extLst>
                  <a:ext uri="{FF2B5EF4-FFF2-40B4-BE49-F238E27FC236}">
                    <a16:creationId xmlns:a16="http://schemas.microsoft.com/office/drawing/2014/main" id="{12DF9E47-4988-4A43-BE67-74F62D2BE5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1773" y="5282404"/>
                <a:ext cx="668348" cy="559783"/>
              </a:xfrm>
              <a:custGeom>
                <a:avLst/>
                <a:gdLst>
                  <a:gd name="T0" fmla="*/ 162 w 197"/>
                  <a:gd name="T1" fmla="*/ 165 h 165"/>
                  <a:gd name="T2" fmla="*/ 197 w 197"/>
                  <a:gd name="T3" fmla="*/ 165 h 165"/>
                  <a:gd name="T4" fmla="*/ 197 w 197"/>
                  <a:gd name="T5" fmla="*/ 0 h 165"/>
                  <a:gd name="T6" fmla="*/ 0 w 197"/>
                  <a:gd name="T7" fmla="*/ 0 h 165"/>
                  <a:gd name="T8" fmla="*/ 0 w 197"/>
                  <a:gd name="T9" fmla="*/ 28 h 165"/>
                  <a:gd name="T10" fmla="*/ 162 w 197"/>
                  <a:gd name="T11" fmla="*/ 28 h 165"/>
                  <a:gd name="T12" fmla="*/ 162 w 197"/>
                  <a:gd name="T13" fmla="*/ 16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7" h="165">
                    <a:moveTo>
                      <a:pt x="162" y="165"/>
                    </a:moveTo>
                    <a:lnTo>
                      <a:pt x="197" y="165"/>
                    </a:lnTo>
                    <a:lnTo>
                      <a:pt x="197" y="0"/>
                    </a:lnTo>
                    <a:lnTo>
                      <a:pt x="0" y="0"/>
                    </a:lnTo>
                    <a:lnTo>
                      <a:pt x="0" y="28"/>
                    </a:lnTo>
                    <a:lnTo>
                      <a:pt x="162" y="28"/>
                    </a:lnTo>
                    <a:lnTo>
                      <a:pt x="162" y="16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2" name="Freeform 14">
                <a:extLst>
                  <a:ext uri="{FF2B5EF4-FFF2-40B4-BE49-F238E27FC236}">
                    <a16:creationId xmlns:a16="http://schemas.microsoft.com/office/drawing/2014/main" id="{C9391A24-00E7-4279-AA2B-F5D7C86AE6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4098" y="5604703"/>
                <a:ext cx="797268" cy="413900"/>
              </a:xfrm>
              <a:custGeom>
                <a:avLst/>
                <a:gdLst>
                  <a:gd name="T0" fmla="*/ 144 w 235"/>
                  <a:gd name="T1" fmla="*/ 94 h 122"/>
                  <a:gd name="T2" fmla="*/ 144 w 235"/>
                  <a:gd name="T3" fmla="*/ 0 h 122"/>
                  <a:gd name="T4" fmla="*/ 108 w 235"/>
                  <a:gd name="T5" fmla="*/ 0 h 122"/>
                  <a:gd name="T6" fmla="*/ 108 w 235"/>
                  <a:gd name="T7" fmla="*/ 94 h 122"/>
                  <a:gd name="T8" fmla="*/ 78 w 235"/>
                  <a:gd name="T9" fmla="*/ 94 h 122"/>
                  <a:gd name="T10" fmla="*/ 78 w 235"/>
                  <a:gd name="T11" fmla="*/ 0 h 122"/>
                  <a:gd name="T12" fmla="*/ 43 w 235"/>
                  <a:gd name="T13" fmla="*/ 0 h 122"/>
                  <a:gd name="T14" fmla="*/ 43 w 235"/>
                  <a:gd name="T15" fmla="*/ 94 h 122"/>
                  <a:gd name="T16" fmla="*/ 0 w 235"/>
                  <a:gd name="T17" fmla="*/ 94 h 122"/>
                  <a:gd name="T18" fmla="*/ 0 w 235"/>
                  <a:gd name="T19" fmla="*/ 122 h 122"/>
                  <a:gd name="T20" fmla="*/ 235 w 235"/>
                  <a:gd name="T21" fmla="*/ 122 h 122"/>
                  <a:gd name="T22" fmla="*/ 235 w 235"/>
                  <a:gd name="T23" fmla="*/ 94 h 122"/>
                  <a:gd name="T24" fmla="*/ 144 w 235"/>
                  <a:gd name="T25" fmla="*/ 94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5" h="122">
                    <a:moveTo>
                      <a:pt x="144" y="94"/>
                    </a:moveTo>
                    <a:lnTo>
                      <a:pt x="144" y="0"/>
                    </a:lnTo>
                    <a:lnTo>
                      <a:pt x="108" y="0"/>
                    </a:lnTo>
                    <a:lnTo>
                      <a:pt x="108" y="94"/>
                    </a:lnTo>
                    <a:lnTo>
                      <a:pt x="78" y="94"/>
                    </a:lnTo>
                    <a:lnTo>
                      <a:pt x="78" y="0"/>
                    </a:lnTo>
                    <a:lnTo>
                      <a:pt x="43" y="0"/>
                    </a:lnTo>
                    <a:lnTo>
                      <a:pt x="43" y="94"/>
                    </a:lnTo>
                    <a:lnTo>
                      <a:pt x="0" y="94"/>
                    </a:lnTo>
                    <a:lnTo>
                      <a:pt x="0" y="122"/>
                    </a:lnTo>
                    <a:lnTo>
                      <a:pt x="235" y="122"/>
                    </a:lnTo>
                    <a:lnTo>
                      <a:pt x="235" y="94"/>
                    </a:lnTo>
                    <a:lnTo>
                      <a:pt x="144" y="9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43" name="Freeform 15">
                <a:extLst>
                  <a:ext uri="{FF2B5EF4-FFF2-40B4-BE49-F238E27FC236}">
                    <a16:creationId xmlns:a16="http://schemas.microsoft.com/office/drawing/2014/main" id="{0FBF78C6-27EF-4934-92D1-C680CCA269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57261" y="5275618"/>
                <a:ext cx="810838" cy="240876"/>
              </a:xfrm>
              <a:custGeom>
                <a:avLst/>
                <a:gdLst>
                  <a:gd name="T0" fmla="*/ 86 w 310"/>
                  <a:gd name="T1" fmla="*/ 81 h 92"/>
                  <a:gd name="T2" fmla="*/ 155 w 310"/>
                  <a:gd name="T3" fmla="*/ 45 h 92"/>
                  <a:gd name="T4" fmla="*/ 224 w 310"/>
                  <a:gd name="T5" fmla="*/ 81 h 92"/>
                  <a:gd name="T6" fmla="*/ 302 w 310"/>
                  <a:gd name="T7" fmla="*/ 92 h 92"/>
                  <a:gd name="T8" fmla="*/ 310 w 310"/>
                  <a:gd name="T9" fmla="*/ 55 h 92"/>
                  <a:gd name="T10" fmla="*/ 310 w 310"/>
                  <a:gd name="T11" fmla="*/ 55 h 92"/>
                  <a:gd name="T12" fmla="*/ 222 w 310"/>
                  <a:gd name="T13" fmla="*/ 39 h 92"/>
                  <a:gd name="T14" fmla="*/ 179 w 310"/>
                  <a:gd name="T15" fmla="*/ 0 h 92"/>
                  <a:gd name="T16" fmla="*/ 131 w 310"/>
                  <a:gd name="T17" fmla="*/ 0 h 92"/>
                  <a:gd name="T18" fmla="*/ 87 w 310"/>
                  <a:gd name="T19" fmla="*/ 39 h 92"/>
                  <a:gd name="T20" fmla="*/ 0 w 310"/>
                  <a:gd name="T21" fmla="*/ 56 h 92"/>
                  <a:gd name="T22" fmla="*/ 0 w 310"/>
                  <a:gd name="T23" fmla="*/ 56 h 92"/>
                  <a:gd name="T24" fmla="*/ 8 w 310"/>
                  <a:gd name="T25" fmla="*/ 92 h 92"/>
                  <a:gd name="T26" fmla="*/ 86 w 310"/>
                  <a:gd name="T27" fmla="*/ 81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0" h="92">
                    <a:moveTo>
                      <a:pt x="86" y="81"/>
                    </a:moveTo>
                    <a:cubicBezTo>
                      <a:pt x="118" y="73"/>
                      <a:pt x="141" y="61"/>
                      <a:pt x="155" y="45"/>
                    </a:cubicBezTo>
                    <a:cubicBezTo>
                      <a:pt x="168" y="61"/>
                      <a:pt x="191" y="73"/>
                      <a:pt x="224" y="81"/>
                    </a:cubicBezTo>
                    <a:cubicBezTo>
                      <a:pt x="247" y="86"/>
                      <a:pt x="273" y="91"/>
                      <a:pt x="302" y="92"/>
                    </a:cubicBezTo>
                    <a:cubicBezTo>
                      <a:pt x="310" y="55"/>
                      <a:pt x="310" y="55"/>
                      <a:pt x="310" y="55"/>
                    </a:cubicBezTo>
                    <a:cubicBezTo>
                      <a:pt x="310" y="55"/>
                      <a:pt x="310" y="55"/>
                      <a:pt x="310" y="55"/>
                    </a:cubicBezTo>
                    <a:cubicBezTo>
                      <a:pt x="270" y="54"/>
                      <a:pt x="243" y="47"/>
                      <a:pt x="222" y="39"/>
                    </a:cubicBezTo>
                    <a:cubicBezTo>
                      <a:pt x="197" y="29"/>
                      <a:pt x="179" y="14"/>
                      <a:pt x="179" y="0"/>
                    </a:cubicBezTo>
                    <a:cubicBezTo>
                      <a:pt x="131" y="0"/>
                      <a:pt x="131" y="0"/>
                      <a:pt x="131" y="0"/>
                    </a:cubicBezTo>
                    <a:cubicBezTo>
                      <a:pt x="131" y="12"/>
                      <a:pt x="113" y="29"/>
                      <a:pt x="87" y="39"/>
                    </a:cubicBezTo>
                    <a:cubicBezTo>
                      <a:pt x="67" y="47"/>
                      <a:pt x="40" y="54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8" y="92"/>
                      <a:pt x="8" y="92"/>
                      <a:pt x="8" y="92"/>
                    </a:cubicBezTo>
                    <a:cubicBezTo>
                      <a:pt x="36" y="92"/>
                      <a:pt x="62" y="87"/>
                      <a:pt x="86" y="8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4" name="Freeform 16">
                <a:extLst>
                  <a:ext uri="{FF2B5EF4-FFF2-40B4-BE49-F238E27FC236}">
                    <a16:creationId xmlns:a16="http://schemas.microsoft.com/office/drawing/2014/main" id="{5CD6E726-BC83-46EE-A6E5-BB2618B4EF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1251" y="5285796"/>
                <a:ext cx="614066" cy="329084"/>
              </a:xfrm>
              <a:custGeom>
                <a:avLst/>
                <a:gdLst>
                  <a:gd name="T0" fmla="*/ 119 w 236"/>
                  <a:gd name="T1" fmla="*/ 70 h 126"/>
                  <a:gd name="T2" fmla="*/ 165 w 236"/>
                  <a:gd name="T3" fmla="*/ 108 h 126"/>
                  <a:gd name="T4" fmla="*/ 227 w 236"/>
                  <a:gd name="T5" fmla="*/ 126 h 126"/>
                  <a:gd name="T6" fmla="*/ 236 w 236"/>
                  <a:gd name="T7" fmla="*/ 89 h 126"/>
                  <a:gd name="T8" fmla="*/ 158 w 236"/>
                  <a:gd name="T9" fmla="*/ 51 h 126"/>
                  <a:gd name="T10" fmla="*/ 143 w 236"/>
                  <a:gd name="T11" fmla="*/ 0 h 126"/>
                  <a:gd name="T12" fmla="*/ 93 w 236"/>
                  <a:gd name="T13" fmla="*/ 0 h 126"/>
                  <a:gd name="T14" fmla="*/ 78 w 236"/>
                  <a:gd name="T15" fmla="*/ 52 h 126"/>
                  <a:gd name="T16" fmla="*/ 0 w 236"/>
                  <a:gd name="T17" fmla="*/ 89 h 126"/>
                  <a:gd name="T18" fmla="*/ 0 w 236"/>
                  <a:gd name="T19" fmla="*/ 90 h 126"/>
                  <a:gd name="T20" fmla="*/ 8 w 236"/>
                  <a:gd name="T21" fmla="*/ 126 h 126"/>
                  <a:gd name="T22" fmla="*/ 69 w 236"/>
                  <a:gd name="T23" fmla="*/ 109 h 126"/>
                  <a:gd name="T24" fmla="*/ 119 w 236"/>
                  <a:gd name="T25" fmla="*/ 7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6" h="126">
                    <a:moveTo>
                      <a:pt x="119" y="70"/>
                    </a:moveTo>
                    <a:cubicBezTo>
                      <a:pt x="131" y="86"/>
                      <a:pt x="146" y="99"/>
                      <a:pt x="165" y="108"/>
                    </a:cubicBezTo>
                    <a:cubicBezTo>
                      <a:pt x="180" y="116"/>
                      <a:pt x="209" y="124"/>
                      <a:pt x="227" y="126"/>
                    </a:cubicBezTo>
                    <a:cubicBezTo>
                      <a:pt x="236" y="89"/>
                      <a:pt x="236" y="89"/>
                      <a:pt x="236" y="89"/>
                    </a:cubicBezTo>
                    <a:cubicBezTo>
                      <a:pt x="205" y="85"/>
                      <a:pt x="172" y="69"/>
                      <a:pt x="158" y="51"/>
                    </a:cubicBezTo>
                    <a:cubicBezTo>
                      <a:pt x="148" y="37"/>
                      <a:pt x="143" y="22"/>
                      <a:pt x="143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3" y="22"/>
                      <a:pt x="88" y="38"/>
                      <a:pt x="78" y="52"/>
                    </a:cubicBezTo>
                    <a:cubicBezTo>
                      <a:pt x="64" y="69"/>
                      <a:pt x="31" y="86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8" y="126"/>
                      <a:pt x="8" y="126"/>
                      <a:pt x="8" y="126"/>
                    </a:cubicBezTo>
                    <a:cubicBezTo>
                      <a:pt x="25" y="124"/>
                      <a:pt x="53" y="116"/>
                      <a:pt x="69" y="109"/>
                    </a:cubicBezTo>
                    <a:cubicBezTo>
                      <a:pt x="90" y="99"/>
                      <a:pt x="107" y="86"/>
                      <a:pt x="119" y="7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sp>
        <p:nvSpPr>
          <p:cNvPr id="2" name="직사각형 1">
            <a:extLst>
              <a:ext uri="{FF2B5EF4-FFF2-40B4-BE49-F238E27FC236}">
                <a16:creationId xmlns:a16="http://schemas.microsoft.com/office/drawing/2014/main" id="{0F012D35-833D-47E4-BD49-9F4B04844D20}"/>
              </a:ext>
            </a:extLst>
          </p:cNvPr>
          <p:cNvSpPr/>
          <p:nvPr/>
        </p:nvSpPr>
        <p:spPr>
          <a:xfrm>
            <a:off x="334963" y="333375"/>
            <a:ext cx="3741737" cy="561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600" b="1" dirty="0">
                <a:solidFill>
                  <a:srgbClr val="81D3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행사 참여자 소개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566287" y="2623458"/>
            <a:ext cx="11059426" cy="16110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500" b="1" dirty="0" err="1">
                <a:solidFill>
                  <a:srgbClr val="15C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최자영</a:t>
            </a:r>
            <a:r>
              <a:rPr lang="ko-KR" altLang="en-US" sz="11500" b="1" dirty="0">
                <a:solidFill>
                  <a:srgbClr val="15C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 교수</a:t>
            </a:r>
            <a:endParaRPr lang="en-US" altLang="ko-KR" sz="11500" b="1" dirty="0">
              <a:solidFill>
                <a:srgbClr val="15C2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ctr"/>
            <a:r>
              <a:rPr lang="ko-KR" altLang="en-US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중소기업대학원 원장</a:t>
            </a:r>
          </a:p>
        </p:txBody>
      </p:sp>
    </p:spTree>
    <p:extLst>
      <p:ext uri="{BB962C8B-B14F-4D97-AF65-F5344CB8AC3E}">
        <p14:creationId xmlns:p14="http://schemas.microsoft.com/office/powerpoint/2010/main" val="265980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427B057C-B60F-48A9-9E47-D8F774ED8949}"/>
              </a:ext>
            </a:extLst>
          </p:cNvPr>
          <p:cNvSpPr/>
          <p:nvPr/>
        </p:nvSpPr>
        <p:spPr>
          <a:xfrm>
            <a:off x="-11080173" y="948178"/>
            <a:ext cx="8634846" cy="4946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4" name="직사각형 63">
            <a:extLst>
              <a:ext uri="{FF2B5EF4-FFF2-40B4-BE49-F238E27FC236}">
                <a16:creationId xmlns:a16="http://schemas.microsoft.com/office/drawing/2014/main" id="{68331EFB-D840-4DFB-980C-500AF450E0D6}"/>
              </a:ext>
            </a:extLst>
          </p:cNvPr>
          <p:cNvSpPr/>
          <p:nvPr/>
        </p:nvSpPr>
        <p:spPr>
          <a:xfrm>
            <a:off x="-7023025" y="959104"/>
            <a:ext cx="546879" cy="3416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bg1"/>
                </a:solidFill>
                <a:latin typeface="+mj-ea"/>
                <a:ea typeface="+mj-ea"/>
              </a:rPr>
              <a:t>01</a:t>
            </a:r>
            <a:endParaRPr lang="ko-KR" altLang="en-US" sz="1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1A03AF5C-AB74-495B-BBC5-963B60ED0B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76" b="36849" l="25879" r="76074">
                        <a14:foregroundMark x1="27051" y1="14974" x2="28809" y2="23958"/>
                        <a14:foregroundMark x1="39063" y1="18880" x2="41309" y2="25521"/>
                        <a14:foregroundMark x1="41309" y1="25521" x2="41211" y2="29688"/>
                        <a14:foregroundMark x1="37109" y1="15885" x2="40039" y2="25130"/>
                        <a14:foregroundMark x1="62500" y1="18490" x2="63184" y2="26953"/>
                        <a14:foregroundMark x1="71094" y1="10026" x2="71875" y2="21224"/>
                        <a14:foregroundMark x1="73828" y1="13021" x2="74219" y2="22526"/>
                        <a14:foregroundMark x1="70117" y1="23047" x2="73633" y2="26042"/>
                        <a14:foregroundMark x1="60840" y1="12370" x2="60840" y2="27474"/>
                        <a14:foregroundMark x1="60840" y1="27474" x2="61816" y2="32292"/>
                        <a14:foregroundMark x1="43457" y1="29167" x2="40625" y2="33203"/>
                        <a14:foregroundMark x1="27441" y1="10286" x2="30273" y2="22005"/>
                        <a14:foregroundMark x1="25879" y1="22005" x2="30566" y2="25521"/>
                        <a14:foregroundMark x1="30566" y1="25521" x2="32324" y2="24609"/>
                        <a14:foregroundMark x1="75586" y1="9635" x2="76074" y2="22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42" r="19394" b="58926"/>
          <a:stretch/>
        </p:blipFill>
        <p:spPr>
          <a:xfrm>
            <a:off x="-12583426" y="0"/>
            <a:ext cx="1329671" cy="695866"/>
          </a:xfrm>
          <a:prstGeom prst="rect">
            <a:avLst/>
          </a:prstGeom>
        </p:spPr>
      </p:pic>
      <p:grpSp>
        <p:nvGrpSpPr>
          <p:cNvPr id="14" name="그룹 13">
            <a:extLst>
              <a:ext uri="{FF2B5EF4-FFF2-40B4-BE49-F238E27FC236}">
                <a16:creationId xmlns:a16="http://schemas.microsoft.com/office/drawing/2014/main" id="{450719F6-21F3-410F-98D8-4309C856415B}"/>
              </a:ext>
            </a:extLst>
          </p:cNvPr>
          <p:cNvGrpSpPr/>
          <p:nvPr/>
        </p:nvGrpSpPr>
        <p:grpSpPr>
          <a:xfrm>
            <a:off x="-11265341" y="107451"/>
            <a:ext cx="1759391" cy="371486"/>
            <a:chOff x="-1084402" y="5238300"/>
            <a:chExt cx="4525768" cy="895652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2D5C0261-3742-43E4-9FB1-D24C4B1E1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084402" y="5570777"/>
              <a:ext cx="868513" cy="563175"/>
            </a:xfrm>
            <a:custGeom>
              <a:avLst/>
              <a:gdLst>
                <a:gd name="T0" fmla="*/ 0 w 333"/>
                <a:gd name="T1" fmla="*/ 35 h 214"/>
                <a:gd name="T2" fmla="*/ 140 w 333"/>
                <a:gd name="T3" fmla="*/ 35 h 214"/>
                <a:gd name="T4" fmla="*/ 140 w 333"/>
                <a:gd name="T5" fmla="*/ 65 h 214"/>
                <a:gd name="T6" fmla="*/ 49 w 333"/>
                <a:gd name="T7" fmla="*/ 139 h 214"/>
                <a:gd name="T8" fmla="*/ 158 w 333"/>
                <a:gd name="T9" fmla="*/ 214 h 214"/>
                <a:gd name="T10" fmla="*/ 171 w 333"/>
                <a:gd name="T11" fmla="*/ 214 h 214"/>
                <a:gd name="T12" fmla="*/ 280 w 333"/>
                <a:gd name="T13" fmla="*/ 139 h 214"/>
                <a:gd name="T14" fmla="*/ 192 w 333"/>
                <a:gd name="T15" fmla="*/ 66 h 214"/>
                <a:gd name="T16" fmla="*/ 192 w 333"/>
                <a:gd name="T17" fmla="*/ 35 h 214"/>
                <a:gd name="T18" fmla="*/ 333 w 333"/>
                <a:gd name="T19" fmla="*/ 35 h 214"/>
                <a:gd name="T20" fmla="*/ 333 w 333"/>
                <a:gd name="T21" fmla="*/ 0 h 214"/>
                <a:gd name="T22" fmla="*/ 0 w 333"/>
                <a:gd name="T23" fmla="*/ 0 h 214"/>
                <a:gd name="T24" fmla="*/ 0 w 333"/>
                <a:gd name="T25" fmla="*/ 35 h 214"/>
                <a:gd name="T26" fmla="*/ 229 w 333"/>
                <a:gd name="T27" fmla="*/ 139 h 214"/>
                <a:gd name="T28" fmla="*/ 164 w 333"/>
                <a:gd name="T29" fmla="*/ 178 h 214"/>
                <a:gd name="T30" fmla="*/ 100 w 333"/>
                <a:gd name="T31" fmla="*/ 139 h 214"/>
                <a:gd name="T32" fmla="*/ 164 w 333"/>
                <a:gd name="T33" fmla="*/ 100 h 214"/>
                <a:gd name="T34" fmla="*/ 229 w 333"/>
                <a:gd name="T35" fmla="*/ 139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3" h="214">
                  <a:moveTo>
                    <a:pt x="0" y="35"/>
                  </a:moveTo>
                  <a:cubicBezTo>
                    <a:pt x="140" y="35"/>
                    <a:pt x="140" y="35"/>
                    <a:pt x="140" y="35"/>
                  </a:cubicBezTo>
                  <a:cubicBezTo>
                    <a:pt x="140" y="65"/>
                    <a:pt x="140" y="65"/>
                    <a:pt x="140" y="65"/>
                  </a:cubicBezTo>
                  <a:cubicBezTo>
                    <a:pt x="91" y="71"/>
                    <a:pt x="49" y="102"/>
                    <a:pt x="49" y="139"/>
                  </a:cubicBezTo>
                  <a:cubicBezTo>
                    <a:pt x="49" y="181"/>
                    <a:pt x="102" y="214"/>
                    <a:pt x="158" y="214"/>
                  </a:cubicBezTo>
                  <a:cubicBezTo>
                    <a:pt x="171" y="214"/>
                    <a:pt x="171" y="214"/>
                    <a:pt x="171" y="214"/>
                  </a:cubicBezTo>
                  <a:cubicBezTo>
                    <a:pt x="227" y="214"/>
                    <a:pt x="280" y="181"/>
                    <a:pt x="280" y="139"/>
                  </a:cubicBezTo>
                  <a:cubicBezTo>
                    <a:pt x="280" y="103"/>
                    <a:pt x="240" y="73"/>
                    <a:pt x="192" y="66"/>
                  </a:cubicBezTo>
                  <a:cubicBezTo>
                    <a:pt x="192" y="35"/>
                    <a:pt x="192" y="35"/>
                    <a:pt x="192" y="35"/>
                  </a:cubicBezTo>
                  <a:cubicBezTo>
                    <a:pt x="333" y="35"/>
                    <a:pt x="333" y="35"/>
                    <a:pt x="333" y="35"/>
                  </a:cubicBezTo>
                  <a:cubicBezTo>
                    <a:pt x="333" y="0"/>
                    <a:pt x="333" y="0"/>
                    <a:pt x="33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5"/>
                  </a:lnTo>
                  <a:close/>
                  <a:moveTo>
                    <a:pt x="229" y="139"/>
                  </a:moveTo>
                  <a:cubicBezTo>
                    <a:pt x="229" y="162"/>
                    <a:pt x="195" y="178"/>
                    <a:pt x="164" y="178"/>
                  </a:cubicBezTo>
                  <a:cubicBezTo>
                    <a:pt x="133" y="178"/>
                    <a:pt x="100" y="162"/>
                    <a:pt x="100" y="139"/>
                  </a:cubicBezTo>
                  <a:cubicBezTo>
                    <a:pt x="100" y="116"/>
                    <a:pt x="133" y="100"/>
                    <a:pt x="164" y="100"/>
                  </a:cubicBezTo>
                  <a:cubicBezTo>
                    <a:pt x="195" y="100"/>
                    <a:pt x="229" y="116"/>
                    <a:pt x="229" y="1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" name="Rectangle 6">
              <a:extLst>
                <a:ext uri="{FF2B5EF4-FFF2-40B4-BE49-F238E27FC236}">
                  <a16:creationId xmlns:a16="http://schemas.microsoft.com/office/drawing/2014/main" id="{E1392A5B-F3C1-4454-B52F-720424ED38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060" y="5282404"/>
              <a:ext cx="122135" cy="346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CB80BD0E-A015-497F-9AAE-31CF46B823E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116" y="5665770"/>
              <a:ext cx="685311" cy="390152"/>
            </a:xfrm>
            <a:custGeom>
              <a:avLst/>
              <a:gdLst>
                <a:gd name="T0" fmla="*/ 0 w 263"/>
                <a:gd name="T1" fmla="*/ 36 h 148"/>
                <a:gd name="T2" fmla="*/ 216 w 263"/>
                <a:gd name="T3" fmla="*/ 36 h 148"/>
                <a:gd name="T4" fmla="*/ 216 w 263"/>
                <a:gd name="T5" fmla="*/ 57 h 148"/>
                <a:gd name="T6" fmla="*/ 0 w 263"/>
                <a:gd name="T7" fmla="*/ 57 h 148"/>
                <a:gd name="T8" fmla="*/ 0 w 263"/>
                <a:gd name="T9" fmla="*/ 122 h 148"/>
                <a:gd name="T10" fmla="*/ 7 w 263"/>
                <a:gd name="T11" fmla="*/ 142 h 148"/>
                <a:gd name="T12" fmla="*/ 28 w 263"/>
                <a:gd name="T13" fmla="*/ 148 h 148"/>
                <a:gd name="T14" fmla="*/ 263 w 263"/>
                <a:gd name="T15" fmla="*/ 148 h 148"/>
                <a:gd name="T16" fmla="*/ 263 w 263"/>
                <a:gd name="T17" fmla="*/ 113 h 148"/>
                <a:gd name="T18" fmla="*/ 49 w 263"/>
                <a:gd name="T19" fmla="*/ 113 h 148"/>
                <a:gd name="T20" fmla="*/ 49 w 263"/>
                <a:gd name="T21" fmla="*/ 91 h 148"/>
                <a:gd name="T22" fmla="*/ 263 w 263"/>
                <a:gd name="T23" fmla="*/ 91 h 148"/>
                <a:gd name="T24" fmla="*/ 263 w 263"/>
                <a:gd name="T25" fmla="*/ 0 h 148"/>
                <a:gd name="T26" fmla="*/ 0 w 263"/>
                <a:gd name="T27" fmla="*/ 0 h 148"/>
                <a:gd name="T28" fmla="*/ 0 w 263"/>
                <a:gd name="T29" fmla="*/ 3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3" h="148">
                  <a:moveTo>
                    <a:pt x="0" y="36"/>
                  </a:moveTo>
                  <a:cubicBezTo>
                    <a:pt x="216" y="36"/>
                    <a:pt x="216" y="36"/>
                    <a:pt x="216" y="36"/>
                  </a:cubicBezTo>
                  <a:cubicBezTo>
                    <a:pt x="216" y="57"/>
                    <a:pt x="216" y="57"/>
                    <a:pt x="216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131"/>
                    <a:pt x="3" y="138"/>
                    <a:pt x="7" y="142"/>
                  </a:cubicBezTo>
                  <a:cubicBezTo>
                    <a:pt x="12" y="146"/>
                    <a:pt x="19" y="148"/>
                    <a:pt x="28" y="148"/>
                  </a:cubicBezTo>
                  <a:cubicBezTo>
                    <a:pt x="263" y="148"/>
                    <a:pt x="263" y="148"/>
                    <a:pt x="263" y="148"/>
                  </a:cubicBezTo>
                  <a:cubicBezTo>
                    <a:pt x="263" y="113"/>
                    <a:pt x="263" y="113"/>
                    <a:pt x="263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263" y="91"/>
                    <a:pt x="263" y="91"/>
                    <a:pt x="263" y="91"/>
                  </a:cubicBezTo>
                  <a:cubicBezTo>
                    <a:pt x="263" y="0"/>
                    <a:pt x="263" y="0"/>
                    <a:pt x="26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46507996-A09A-4F8C-B97F-62201AC2F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2866" y="5282404"/>
              <a:ext cx="244269" cy="420685"/>
            </a:xfrm>
            <a:custGeom>
              <a:avLst/>
              <a:gdLst>
                <a:gd name="T0" fmla="*/ 36 w 72"/>
                <a:gd name="T1" fmla="*/ 0 h 124"/>
                <a:gd name="T2" fmla="*/ 0 w 72"/>
                <a:gd name="T3" fmla="*/ 0 h 124"/>
                <a:gd name="T4" fmla="*/ 0 w 72"/>
                <a:gd name="T5" fmla="*/ 124 h 124"/>
                <a:gd name="T6" fmla="*/ 36 w 72"/>
                <a:gd name="T7" fmla="*/ 124 h 124"/>
                <a:gd name="T8" fmla="*/ 36 w 72"/>
                <a:gd name="T9" fmla="*/ 65 h 124"/>
                <a:gd name="T10" fmla="*/ 72 w 72"/>
                <a:gd name="T11" fmla="*/ 65 h 124"/>
                <a:gd name="T12" fmla="*/ 72 w 72"/>
                <a:gd name="T13" fmla="*/ 37 h 124"/>
                <a:gd name="T14" fmla="*/ 36 w 72"/>
                <a:gd name="T15" fmla="*/ 37 h 124"/>
                <a:gd name="T16" fmla="*/ 36 w 72"/>
                <a:gd name="T17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" h="124">
                  <a:moveTo>
                    <a:pt x="36" y="0"/>
                  </a:moveTo>
                  <a:lnTo>
                    <a:pt x="0" y="0"/>
                  </a:lnTo>
                  <a:lnTo>
                    <a:pt x="0" y="124"/>
                  </a:lnTo>
                  <a:lnTo>
                    <a:pt x="36" y="124"/>
                  </a:lnTo>
                  <a:lnTo>
                    <a:pt x="36" y="65"/>
                  </a:lnTo>
                  <a:lnTo>
                    <a:pt x="72" y="65"/>
                  </a:lnTo>
                  <a:lnTo>
                    <a:pt x="72" y="37"/>
                  </a:lnTo>
                  <a:lnTo>
                    <a:pt x="36" y="3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730A65B8-2921-411D-BD1E-11366ACC90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5941" y="5740408"/>
              <a:ext cx="709060" cy="318907"/>
            </a:xfrm>
            <a:custGeom>
              <a:avLst/>
              <a:gdLst>
                <a:gd name="T0" fmla="*/ 0 w 209"/>
                <a:gd name="T1" fmla="*/ 28 h 94"/>
                <a:gd name="T2" fmla="*/ 173 w 209"/>
                <a:gd name="T3" fmla="*/ 28 h 94"/>
                <a:gd name="T4" fmla="*/ 173 w 209"/>
                <a:gd name="T5" fmla="*/ 94 h 94"/>
                <a:gd name="T6" fmla="*/ 209 w 209"/>
                <a:gd name="T7" fmla="*/ 94 h 94"/>
                <a:gd name="T8" fmla="*/ 209 w 209"/>
                <a:gd name="T9" fmla="*/ 0 h 94"/>
                <a:gd name="T10" fmla="*/ 0 w 209"/>
                <a:gd name="T11" fmla="*/ 0 h 94"/>
                <a:gd name="T12" fmla="*/ 0 w 209"/>
                <a:gd name="T13" fmla="*/ 28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9" h="94">
                  <a:moveTo>
                    <a:pt x="0" y="28"/>
                  </a:moveTo>
                  <a:lnTo>
                    <a:pt x="173" y="28"/>
                  </a:lnTo>
                  <a:lnTo>
                    <a:pt x="173" y="94"/>
                  </a:lnTo>
                  <a:lnTo>
                    <a:pt x="209" y="94"/>
                  </a:lnTo>
                  <a:lnTo>
                    <a:pt x="209" y="0"/>
                  </a:lnTo>
                  <a:lnTo>
                    <a:pt x="0" y="0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90675DB4-D14E-427B-A03E-0D08810ADD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97555" y="5238300"/>
              <a:ext cx="590318" cy="447826"/>
            </a:xfrm>
            <a:custGeom>
              <a:avLst/>
              <a:gdLst>
                <a:gd name="T0" fmla="*/ 24 w 226"/>
                <a:gd name="T1" fmla="*/ 99 h 171"/>
                <a:gd name="T2" fmla="*/ 52 w 226"/>
                <a:gd name="T3" fmla="*/ 152 h 171"/>
                <a:gd name="T4" fmla="*/ 115 w 226"/>
                <a:gd name="T5" fmla="*/ 171 h 171"/>
                <a:gd name="T6" fmla="*/ 177 w 226"/>
                <a:gd name="T7" fmla="*/ 152 h 171"/>
                <a:gd name="T8" fmla="*/ 205 w 226"/>
                <a:gd name="T9" fmla="*/ 99 h 171"/>
                <a:gd name="T10" fmla="*/ 200 w 226"/>
                <a:gd name="T11" fmla="*/ 80 h 171"/>
                <a:gd name="T12" fmla="*/ 189 w 226"/>
                <a:gd name="T13" fmla="*/ 64 h 171"/>
                <a:gd name="T14" fmla="*/ 226 w 226"/>
                <a:gd name="T15" fmla="*/ 64 h 171"/>
                <a:gd name="T16" fmla="*/ 226 w 226"/>
                <a:gd name="T17" fmla="*/ 29 h 171"/>
                <a:gd name="T18" fmla="*/ 139 w 226"/>
                <a:gd name="T19" fmla="*/ 29 h 171"/>
                <a:gd name="T20" fmla="*/ 139 w 226"/>
                <a:gd name="T21" fmla="*/ 0 h 171"/>
                <a:gd name="T22" fmla="*/ 89 w 226"/>
                <a:gd name="T23" fmla="*/ 0 h 171"/>
                <a:gd name="T24" fmla="*/ 89 w 226"/>
                <a:gd name="T25" fmla="*/ 29 h 171"/>
                <a:gd name="T26" fmla="*/ 0 w 226"/>
                <a:gd name="T27" fmla="*/ 29 h 171"/>
                <a:gd name="T28" fmla="*/ 0 w 226"/>
                <a:gd name="T29" fmla="*/ 64 h 171"/>
                <a:gd name="T30" fmla="*/ 40 w 226"/>
                <a:gd name="T31" fmla="*/ 64 h 171"/>
                <a:gd name="T32" fmla="*/ 28 w 226"/>
                <a:gd name="T33" fmla="*/ 80 h 171"/>
                <a:gd name="T34" fmla="*/ 24 w 226"/>
                <a:gd name="T35" fmla="*/ 99 h 171"/>
                <a:gd name="T36" fmla="*/ 83 w 226"/>
                <a:gd name="T37" fmla="*/ 74 h 171"/>
                <a:gd name="T38" fmla="*/ 114 w 226"/>
                <a:gd name="T39" fmla="*/ 64 h 171"/>
                <a:gd name="T40" fmla="*/ 145 w 226"/>
                <a:gd name="T41" fmla="*/ 74 h 171"/>
                <a:gd name="T42" fmla="*/ 159 w 226"/>
                <a:gd name="T43" fmla="*/ 100 h 171"/>
                <a:gd name="T44" fmla="*/ 145 w 226"/>
                <a:gd name="T45" fmla="*/ 125 h 171"/>
                <a:gd name="T46" fmla="*/ 114 w 226"/>
                <a:gd name="T47" fmla="*/ 136 h 171"/>
                <a:gd name="T48" fmla="*/ 83 w 226"/>
                <a:gd name="T49" fmla="*/ 125 h 171"/>
                <a:gd name="T50" fmla="*/ 70 w 226"/>
                <a:gd name="T51" fmla="*/ 100 h 171"/>
                <a:gd name="T52" fmla="*/ 83 w 226"/>
                <a:gd name="T53" fmla="*/ 7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6" h="171">
                  <a:moveTo>
                    <a:pt x="24" y="99"/>
                  </a:moveTo>
                  <a:cubicBezTo>
                    <a:pt x="24" y="120"/>
                    <a:pt x="34" y="138"/>
                    <a:pt x="52" y="152"/>
                  </a:cubicBezTo>
                  <a:cubicBezTo>
                    <a:pt x="70" y="165"/>
                    <a:pt x="91" y="171"/>
                    <a:pt x="115" y="171"/>
                  </a:cubicBezTo>
                  <a:cubicBezTo>
                    <a:pt x="140" y="171"/>
                    <a:pt x="160" y="165"/>
                    <a:pt x="177" y="152"/>
                  </a:cubicBezTo>
                  <a:cubicBezTo>
                    <a:pt x="196" y="138"/>
                    <a:pt x="205" y="120"/>
                    <a:pt x="205" y="99"/>
                  </a:cubicBezTo>
                  <a:cubicBezTo>
                    <a:pt x="205" y="92"/>
                    <a:pt x="203" y="86"/>
                    <a:pt x="200" y="80"/>
                  </a:cubicBezTo>
                  <a:cubicBezTo>
                    <a:pt x="198" y="74"/>
                    <a:pt x="194" y="69"/>
                    <a:pt x="189" y="64"/>
                  </a:cubicBezTo>
                  <a:cubicBezTo>
                    <a:pt x="226" y="64"/>
                    <a:pt x="226" y="64"/>
                    <a:pt x="226" y="64"/>
                  </a:cubicBezTo>
                  <a:cubicBezTo>
                    <a:pt x="226" y="29"/>
                    <a:pt x="226" y="29"/>
                    <a:pt x="226" y="29"/>
                  </a:cubicBezTo>
                  <a:cubicBezTo>
                    <a:pt x="139" y="29"/>
                    <a:pt x="139" y="29"/>
                    <a:pt x="139" y="29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5" y="69"/>
                    <a:pt x="31" y="74"/>
                    <a:pt x="28" y="80"/>
                  </a:cubicBezTo>
                  <a:cubicBezTo>
                    <a:pt x="26" y="86"/>
                    <a:pt x="24" y="92"/>
                    <a:pt x="24" y="99"/>
                  </a:cubicBezTo>
                  <a:close/>
                  <a:moveTo>
                    <a:pt x="83" y="74"/>
                  </a:moveTo>
                  <a:cubicBezTo>
                    <a:pt x="92" y="67"/>
                    <a:pt x="103" y="64"/>
                    <a:pt x="114" y="64"/>
                  </a:cubicBezTo>
                  <a:cubicBezTo>
                    <a:pt x="126" y="64"/>
                    <a:pt x="136" y="67"/>
                    <a:pt x="145" y="74"/>
                  </a:cubicBezTo>
                  <a:cubicBezTo>
                    <a:pt x="154" y="81"/>
                    <a:pt x="159" y="90"/>
                    <a:pt x="159" y="100"/>
                  </a:cubicBezTo>
                  <a:cubicBezTo>
                    <a:pt x="159" y="110"/>
                    <a:pt x="154" y="118"/>
                    <a:pt x="145" y="125"/>
                  </a:cubicBezTo>
                  <a:cubicBezTo>
                    <a:pt x="136" y="133"/>
                    <a:pt x="126" y="136"/>
                    <a:pt x="114" y="136"/>
                  </a:cubicBezTo>
                  <a:cubicBezTo>
                    <a:pt x="103" y="136"/>
                    <a:pt x="92" y="133"/>
                    <a:pt x="83" y="125"/>
                  </a:cubicBezTo>
                  <a:cubicBezTo>
                    <a:pt x="75" y="118"/>
                    <a:pt x="70" y="110"/>
                    <a:pt x="70" y="100"/>
                  </a:cubicBezTo>
                  <a:cubicBezTo>
                    <a:pt x="70" y="90"/>
                    <a:pt x="75" y="81"/>
                    <a:pt x="83" y="7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A23D538E-EFA4-492D-BAB4-7803D2E09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0261" y="5282405"/>
              <a:ext cx="329084" cy="776910"/>
            </a:xfrm>
            <a:custGeom>
              <a:avLst/>
              <a:gdLst>
                <a:gd name="T0" fmla="*/ 63 w 97"/>
                <a:gd name="T1" fmla="*/ 74 h 229"/>
                <a:gd name="T2" fmla="*/ 33 w 97"/>
                <a:gd name="T3" fmla="*/ 74 h 229"/>
                <a:gd name="T4" fmla="*/ 33 w 97"/>
                <a:gd name="T5" fmla="*/ 0 h 229"/>
                <a:gd name="T6" fmla="*/ 0 w 97"/>
                <a:gd name="T7" fmla="*/ 0 h 229"/>
                <a:gd name="T8" fmla="*/ 0 w 97"/>
                <a:gd name="T9" fmla="*/ 229 h 229"/>
                <a:gd name="T10" fmla="*/ 33 w 97"/>
                <a:gd name="T11" fmla="*/ 229 h 229"/>
                <a:gd name="T12" fmla="*/ 33 w 97"/>
                <a:gd name="T13" fmla="*/ 102 h 229"/>
                <a:gd name="T14" fmla="*/ 63 w 97"/>
                <a:gd name="T15" fmla="*/ 102 h 229"/>
                <a:gd name="T16" fmla="*/ 63 w 97"/>
                <a:gd name="T17" fmla="*/ 229 h 229"/>
                <a:gd name="T18" fmla="*/ 97 w 97"/>
                <a:gd name="T19" fmla="*/ 229 h 229"/>
                <a:gd name="T20" fmla="*/ 97 w 97"/>
                <a:gd name="T21" fmla="*/ 0 h 229"/>
                <a:gd name="T22" fmla="*/ 63 w 97"/>
                <a:gd name="T23" fmla="*/ 0 h 229"/>
                <a:gd name="T24" fmla="*/ 63 w 97"/>
                <a:gd name="T25" fmla="*/ 7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229">
                  <a:moveTo>
                    <a:pt x="63" y="74"/>
                  </a:moveTo>
                  <a:lnTo>
                    <a:pt x="33" y="74"/>
                  </a:lnTo>
                  <a:lnTo>
                    <a:pt x="33" y="0"/>
                  </a:lnTo>
                  <a:lnTo>
                    <a:pt x="0" y="0"/>
                  </a:lnTo>
                  <a:lnTo>
                    <a:pt x="0" y="229"/>
                  </a:lnTo>
                  <a:lnTo>
                    <a:pt x="33" y="229"/>
                  </a:lnTo>
                  <a:lnTo>
                    <a:pt x="33" y="102"/>
                  </a:lnTo>
                  <a:lnTo>
                    <a:pt x="63" y="102"/>
                  </a:lnTo>
                  <a:lnTo>
                    <a:pt x="63" y="229"/>
                  </a:lnTo>
                  <a:lnTo>
                    <a:pt x="97" y="229"/>
                  </a:lnTo>
                  <a:lnTo>
                    <a:pt x="97" y="0"/>
                  </a:lnTo>
                  <a:lnTo>
                    <a:pt x="63" y="0"/>
                  </a:lnTo>
                  <a:lnTo>
                    <a:pt x="63" y="7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62FDEA38-6330-4DFF-9DC8-B71A362E2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863" y="5282404"/>
              <a:ext cx="386760" cy="576746"/>
            </a:xfrm>
            <a:custGeom>
              <a:avLst/>
              <a:gdLst>
                <a:gd name="T0" fmla="*/ 46 w 148"/>
                <a:gd name="T1" fmla="*/ 36 h 219"/>
                <a:gd name="T2" fmla="*/ 141 w 148"/>
                <a:gd name="T3" fmla="*/ 36 h 219"/>
                <a:gd name="T4" fmla="*/ 141 w 148"/>
                <a:gd name="T5" fmla="*/ 0 h 219"/>
                <a:gd name="T6" fmla="*/ 0 w 148"/>
                <a:gd name="T7" fmla="*/ 0 h 219"/>
                <a:gd name="T8" fmla="*/ 0 w 148"/>
                <a:gd name="T9" fmla="*/ 196 h 219"/>
                <a:gd name="T10" fmla="*/ 9 w 148"/>
                <a:gd name="T11" fmla="*/ 215 h 219"/>
                <a:gd name="T12" fmla="*/ 29 w 148"/>
                <a:gd name="T13" fmla="*/ 219 h 219"/>
                <a:gd name="T14" fmla="*/ 148 w 148"/>
                <a:gd name="T15" fmla="*/ 219 h 219"/>
                <a:gd name="T16" fmla="*/ 148 w 148"/>
                <a:gd name="T17" fmla="*/ 182 h 219"/>
                <a:gd name="T18" fmla="*/ 46 w 148"/>
                <a:gd name="T19" fmla="*/ 182 h 219"/>
                <a:gd name="T20" fmla="*/ 46 w 148"/>
                <a:gd name="T21" fmla="*/ 36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8" h="219">
                  <a:moveTo>
                    <a:pt x="46" y="36"/>
                  </a:moveTo>
                  <a:cubicBezTo>
                    <a:pt x="141" y="36"/>
                    <a:pt x="141" y="36"/>
                    <a:pt x="141" y="36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205"/>
                    <a:pt x="3" y="211"/>
                    <a:pt x="9" y="215"/>
                  </a:cubicBezTo>
                  <a:cubicBezTo>
                    <a:pt x="13" y="217"/>
                    <a:pt x="20" y="219"/>
                    <a:pt x="29" y="21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182"/>
                    <a:pt x="148" y="182"/>
                    <a:pt x="148" y="182"/>
                  </a:cubicBezTo>
                  <a:cubicBezTo>
                    <a:pt x="46" y="182"/>
                    <a:pt x="46" y="182"/>
                    <a:pt x="46" y="182"/>
                  </a:cubicBezTo>
                  <a:lnTo>
                    <a:pt x="46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1ABA747B-C394-47F2-9A7B-ED297A489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773" y="5282404"/>
              <a:ext cx="668348" cy="559783"/>
            </a:xfrm>
            <a:custGeom>
              <a:avLst/>
              <a:gdLst>
                <a:gd name="T0" fmla="*/ 162 w 197"/>
                <a:gd name="T1" fmla="*/ 165 h 165"/>
                <a:gd name="T2" fmla="*/ 197 w 197"/>
                <a:gd name="T3" fmla="*/ 165 h 165"/>
                <a:gd name="T4" fmla="*/ 197 w 197"/>
                <a:gd name="T5" fmla="*/ 0 h 165"/>
                <a:gd name="T6" fmla="*/ 0 w 197"/>
                <a:gd name="T7" fmla="*/ 0 h 165"/>
                <a:gd name="T8" fmla="*/ 0 w 197"/>
                <a:gd name="T9" fmla="*/ 28 h 165"/>
                <a:gd name="T10" fmla="*/ 162 w 197"/>
                <a:gd name="T11" fmla="*/ 28 h 165"/>
                <a:gd name="T12" fmla="*/ 162 w 197"/>
                <a:gd name="T13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7" h="165">
                  <a:moveTo>
                    <a:pt x="162" y="165"/>
                  </a:moveTo>
                  <a:lnTo>
                    <a:pt x="197" y="165"/>
                  </a:lnTo>
                  <a:lnTo>
                    <a:pt x="197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162" y="28"/>
                  </a:lnTo>
                  <a:lnTo>
                    <a:pt x="162" y="16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242C63A3-2650-4DC0-8CF7-84B3FE61E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4098" y="5604703"/>
              <a:ext cx="797268" cy="413900"/>
            </a:xfrm>
            <a:custGeom>
              <a:avLst/>
              <a:gdLst>
                <a:gd name="T0" fmla="*/ 144 w 235"/>
                <a:gd name="T1" fmla="*/ 94 h 122"/>
                <a:gd name="T2" fmla="*/ 144 w 235"/>
                <a:gd name="T3" fmla="*/ 0 h 122"/>
                <a:gd name="T4" fmla="*/ 108 w 235"/>
                <a:gd name="T5" fmla="*/ 0 h 122"/>
                <a:gd name="T6" fmla="*/ 108 w 235"/>
                <a:gd name="T7" fmla="*/ 94 h 122"/>
                <a:gd name="T8" fmla="*/ 78 w 235"/>
                <a:gd name="T9" fmla="*/ 94 h 122"/>
                <a:gd name="T10" fmla="*/ 78 w 235"/>
                <a:gd name="T11" fmla="*/ 0 h 122"/>
                <a:gd name="T12" fmla="*/ 43 w 235"/>
                <a:gd name="T13" fmla="*/ 0 h 122"/>
                <a:gd name="T14" fmla="*/ 43 w 235"/>
                <a:gd name="T15" fmla="*/ 94 h 122"/>
                <a:gd name="T16" fmla="*/ 0 w 235"/>
                <a:gd name="T17" fmla="*/ 94 h 122"/>
                <a:gd name="T18" fmla="*/ 0 w 235"/>
                <a:gd name="T19" fmla="*/ 122 h 122"/>
                <a:gd name="T20" fmla="*/ 235 w 235"/>
                <a:gd name="T21" fmla="*/ 122 h 122"/>
                <a:gd name="T22" fmla="*/ 235 w 235"/>
                <a:gd name="T23" fmla="*/ 94 h 122"/>
                <a:gd name="T24" fmla="*/ 144 w 235"/>
                <a:gd name="T25" fmla="*/ 9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5" h="122">
                  <a:moveTo>
                    <a:pt x="144" y="94"/>
                  </a:moveTo>
                  <a:lnTo>
                    <a:pt x="144" y="0"/>
                  </a:lnTo>
                  <a:lnTo>
                    <a:pt x="108" y="0"/>
                  </a:lnTo>
                  <a:lnTo>
                    <a:pt x="108" y="94"/>
                  </a:lnTo>
                  <a:lnTo>
                    <a:pt x="78" y="94"/>
                  </a:lnTo>
                  <a:lnTo>
                    <a:pt x="78" y="0"/>
                  </a:lnTo>
                  <a:lnTo>
                    <a:pt x="43" y="0"/>
                  </a:lnTo>
                  <a:lnTo>
                    <a:pt x="43" y="94"/>
                  </a:lnTo>
                  <a:lnTo>
                    <a:pt x="0" y="94"/>
                  </a:lnTo>
                  <a:lnTo>
                    <a:pt x="0" y="122"/>
                  </a:lnTo>
                  <a:lnTo>
                    <a:pt x="235" y="122"/>
                  </a:lnTo>
                  <a:lnTo>
                    <a:pt x="235" y="94"/>
                  </a:lnTo>
                  <a:lnTo>
                    <a:pt x="144" y="9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2DDB3335-C6B3-48DA-9935-7C2D0011C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57261" y="5275618"/>
              <a:ext cx="810838" cy="240876"/>
            </a:xfrm>
            <a:custGeom>
              <a:avLst/>
              <a:gdLst>
                <a:gd name="T0" fmla="*/ 86 w 310"/>
                <a:gd name="T1" fmla="*/ 81 h 92"/>
                <a:gd name="T2" fmla="*/ 155 w 310"/>
                <a:gd name="T3" fmla="*/ 45 h 92"/>
                <a:gd name="T4" fmla="*/ 224 w 310"/>
                <a:gd name="T5" fmla="*/ 81 h 92"/>
                <a:gd name="T6" fmla="*/ 302 w 310"/>
                <a:gd name="T7" fmla="*/ 92 h 92"/>
                <a:gd name="T8" fmla="*/ 310 w 310"/>
                <a:gd name="T9" fmla="*/ 55 h 92"/>
                <a:gd name="T10" fmla="*/ 310 w 310"/>
                <a:gd name="T11" fmla="*/ 55 h 92"/>
                <a:gd name="T12" fmla="*/ 222 w 310"/>
                <a:gd name="T13" fmla="*/ 39 h 92"/>
                <a:gd name="T14" fmla="*/ 179 w 310"/>
                <a:gd name="T15" fmla="*/ 0 h 92"/>
                <a:gd name="T16" fmla="*/ 131 w 310"/>
                <a:gd name="T17" fmla="*/ 0 h 92"/>
                <a:gd name="T18" fmla="*/ 87 w 310"/>
                <a:gd name="T19" fmla="*/ 39 h 92"/>
                <a:gd name="T20" fmla="*/ 0 w 310"/>
                <a:gd name="T21" fmla="*/ 56 h 92"/>
                <a:gd name="T22" fmla="*/ 0 w 310"/>
                <a:gd name="T23" fmla="*/ 56 h 92"/>
                <a:gd name="T24" fmla="*/ 8 w 310"/>
                <a:gd name="T25" fmla="*/ 92 h 92"/>
                <a:gd name="T26" fmla="*/ 86 w 310"/>
                <a:gd name="T27" fmla="*/ 81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0" h="92">
                  <a:moveTo>
                    <a:pt x="86" y="81"/>
                  </a:moveTo>
                  <a:cubicBezTo>
                    <a:pt x="118" y="73"/>
                    <a:pt x="141" y="61"/>
                    <a:pt x="155" y="45"/>
                  </a:cubicBezTo>
                  <a:cubicBezTo>
                    <a:pt x="168" y="61"/>
                    <a:pt x="191" y="73"/>
                    <a:pt x="224" y="81"/>
                  </a:cubicBezTo>
                  <a:cubicBezTo>
                    <a:pt x="247" y="86"/>
                    <a:pt x="273" y="91"/>
                    <a:pt x="302" y="92"/>
                  </a:cubicBezTo>
                  <a:cubicBezTo>
                    <a:pt x="310" y="55"/>
                    <a:pt x="310" y="55"/>
                    <a:pt x="310" y="55"/>
                  </a:cubicBezTo>
                  <a:cubicBezTo>
                    <a:pt x="310" y="55"/>
                    <a:pt x="310" y="55"/>
                    <a:pt x="310" y="55"/>
                  </a:cubicBezTo>
                  <a:cubicBezTo>
                    <a:pt x="270" y="54"/>
                    <a:pt x="243" y="47"/>
                    <a:pt x="222" y="39"/>
                  </a:cubicBezTo>
                  <a:cubicBezTo>
                    <a:pt x="197" y="29"/>
                    <a:pt x="179" y="14"/>
                    <a:pt x="179" y="0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31" y="12"/>
                    <a:pt x="113" y="29"/>
                    <a:pt x="87" y="39"/>
                  </a:cubicBezTo>
                  <a:cubicBezTo>
                    <a:pt x="67" y="47"/>
                    <a:pt x="40" y="54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36" y="92"/>
                    <a:pt x="62" y="87"/>
                    <a:pt x="86" y="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5886A11A-93C7-45A3-A57A-7C1EDC2F3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1251" y="5285796"/>
              <a:ext cx="614066" cy="329084"/>
            </a:xfrm>
            <a:custGeom>
              <a:avLst/>
              <a:gdLst>
                <a:gd name="T0" fmla="*/ 119 w 236"/>
                <a:gd name="T1" fmla="*/ 70 h 126"/>
                <a:gd name="T2" fmla="*/ 165 w 236"/>
                <a:gd name="T3" fmla="*/ 108 h 126"/>
                <a:gd name="T4" fmla="*/ 227 w 236"/>
                <a:gd name="T5" fmla="*/ 126 h 126"/>
                <a:gd name="T6" fmla="*/ 236 w 236"/>
                <a:gd name="T7" fmla="*/ 89 h 126"/>
                <a:gd name="T8" fmla="*/ 158 w 236"/>
                <a:gd name="T9" fmla="*/ 51 h 126"/>
                <a:gd name="T10" fmla="*/ 143 w 236"/>
                <a:gd name="T11" fmla="*/ 0 h 126"/>
                <a:gd name="T12" fmla="*/ 93 w 236"/>
                <a:gd name="T13" fmla="*/ 0 h 126"/>
                <a:gd name="T14" fmla="*/ 78 w 236"/>
                <a:gd name="T15" fmla="*/ 52 h 126"/>
                <a:gd name="T16" fmla="*/ 0 w 236"/>
                <a:gd name="T17" fmla="*/ 89 h 126"/>
                <a:gd name="T18" fmla="*/ 0 w 236"/>
                <a:gd name="T19" fmla="*/ 90 h 126"/>
                <a:gd name="T20" fmla="*/ 8 w 236"/>
                <a:gd name="T21" fmla="*/ 126 h 126"/>
                <a:gd name="T22" fmla="*/ 69 w 236"/>
                <a:gd name="T23" fmla="*/ 109 h 126"/>
                <a:gd name="T24" fmla="*/ 119 w 236"/>
                <a:gd name="T25" fmla="*/ 7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6" h="126">
                  <a:moveTo>
                    <a:pt x="119" y="70"/>
                  </a:moveTo>
                  <a:cubicBezTo>
                    <a:pt x="131" y="86"/>
                    <a:pt x="146" y="99"/>
                    <a:pt x="165" y="108"/>
                  </a:cubicBezTo>
                  <a:cubicBezTo>
                    <a:pt x="180" y="116"/>
                    <a:pt x="209" y="124"/>
                    <a:pt x="227" y="126"/>
                  </a:cubicBezTo>
                  <a:cubicBezTo>
                    <a:pt x="236" y="89"/>
                    <a:pt x="236" y="89"/>
                    <a:pt x="236" y="89"/>
                  </a:cubicBezTo>
                  <a:cubicBezTo>
                    <a:pt x="205" y="85"/>
                    <a:pt x="172" y="69"/>
                    <a:pt x="158" y="51"/>
                  </a:cubicBezTo>
                  <a:cubicBezTo>
                    <a:pt x="148" y="37"/>
                    <a:pt x="143" y="22"/>
                    <a:pt x="14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22"/>
                    <a:pt x="88" y="38"/>
                    <a:pt x="78" y="52"/>
                  </a:cubicBezTo>
                  <a:cubicBezTo>
                    <a:pt x="64" y="69"/>
                    <a:pt x="31" y="86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8" y="126"/>
                    <a:pt x="8" y="126"/>
                    <a:pt x="8" y="126"/>
                  </a:cubicBezTo>
                  <a:cubicBezTo>
                    <a:pt x="25" y="124"/>
                    <a:pt x="53" y="116"/>
                    <a:pt x="69" y="109"/>
                  </a:cubicBezTo>
                  <a:cubicBezTo>
                    <a:pt x="90" y="99"/>
                    <a:pt x="107" y="86"/>
                    <a:pt x="119" y="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46C79FF9-1CE5-43D3-8CAE-55482D638B93}"/>
              </a:ext>
            </a:extLst>
          </p:cNvPr>
          <p:cNvSpPr/>
          <p:nvPr/>
        </p:nvSpPr>
        <p:spPr>
          <a:xfrm>
            <a:off x="0" y="-77898"/>
            <a:ext cx="12192000" cy="6935898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/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1FD26E4D-27E5-47CB-8601-ECF089D55B0F}"/>
              </a:ext>
            </a:extLst>
          </p:cNvPr>
          <p:cNvGrpSpPr/>
          <p:nvPr/>
        </p:nvGrpSpPr>
        <p:grpSpPr>
          <a:xfrm>
            <a:off x="9069723" y="6175255"/>
            <a:ext cx="3023123" cy="657574"/>
            <a:chOff x="395623" y="384055"/>
            <a:chExt cx="3023123" cy="657574"/>
          </a:xfrm>
        </p:grpSpPr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id="{8FA46721-AD03-4676-A243-4DF29EFFC7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776" b="36849" l="25879" r="76074">
                          <a14:foregroundMark x1="27051" y1="14974" x2="28809" y2="23958"/>
                          <a14:foregroundMark x1="39063" y1="18880" x2="41309" y2="25521"/>
                          <a14:foregroundMark x1="41309" y1="25521" x2="41211" y2="29688"/>
                          <a14:foregroundMark x1="37109" y1="15885" x2="40039" y2="25130"/>
                          <a14:foregroundMark x1="62500" y1="18490" x2="63184" y2="26953"/>
                          <a14:foregroundMark x1="71094" y1="10026" x2="71875" y2="21224"/>
                          <a14:foregroundMark x1="73828" y1="13021" x2="74219" y2="22526"/>
                          <a14:foregroundMark x1="70117" y1="23047" x2="73633" y2="26042"/>
                          <a14:foregroundMark x1="60840" y1="12370" x2="60840" y2="27474"/>
                          <a14:foregroundMark x1="60840" y1="27474" x2="61816" y2="32292"/>
                          <a14:foregroundMark x1="43457" y1="29167" x2="40625" y2="33203"/>
                          <a14:foregroundMark x1="27441" y1="10286" x2="30273" y2="22005"/>
                          <a14:foregroundMark x1="25879" y1="22005" x2="30566" y2="25521"/>
                          <a14:foregroundMark x1="30566" y1="25521" x2="32324" y2="24609"/>
                          <a14:foregroundMark x1="75586" y1="9635" x2="76074" y2="221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2" r="19394" b="58926"/>
            <a:stretch/>
          </p:blipFill>
          <p:spPr>
            <a:xfrm>
              <a:off x="395623" y="384055"/>
              <a:ext cx="1244722" cy="657574"/>
            </a:xfrm>
            <a:prstGeom prst="rect">
              <a:avLst/>
            </a:prstGeom>
          </p:spPr>
        </p:pic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C2CBD47F-FBAD-47C4-826D-ACC94276D048}"/>
                </a:ext>
              </a:extLst>
            </p:cNvPr>
            <p:cNvGrpSpPr/>
            <p:nvPr/>
          </p:nvGrpSpPr>
          <p:grpSpPr>
            <a:xfrm>
              <a:off x="1661534" y="541747"/>
              <a:ext cx="1757212" cy="351044"/>
              <a:chOff x="-1084402" y="5238300"/>
              <a:chExt cx="4525768" cy="895652"/>
            </a:xfrm>
          </p:grpSpPr>
          <p:sp>
            <p:nvSpPr>
              <p:cNvPr id="33" name="Freeform 5">
                <a:extLst>
                  <a:ext uri="{FF2B5EF4-FFF2-40B4-BE49-F238E27FC236}">
                    <a16:creationId xmlns:a16="http://schemas.microsoft.com/office/drawing/2014/main" id="{3A2426D6-A88D-4EF2-B323-115703AFF50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084402" y="5570777"/>
                <a:ext cx="868513" cy="563175"/>
              </a:xfrm>
              <a:custGeom>
                <a:avLst/>
                <a:gdLst>
                  <a:gd name="T0" fmla="*/ 0 w 333"/>
                  <a:gd name="T1" fmla="*/ 35 h 214"/>
                  <a:gd name="T2" fmla="*/ 140 w 333"/>
                  <a:gd name="T3" fmla="*/ 35 h 214"/>
                  <a:gd name="T4" fmla="*/ 140 w 333"/>
                  <a:gd name="T5" fmla="*/ 65 h 214"/>
                  <a:gd name="T6" fmla="*/ 49 w 333"/>
                  <a:gd name="T7" fmla="*/ 139 h 214"/>
                  <a:gd name="T8" fmla="*/ 158 w 333"/>
                  <a:gd name="T9" fmla="*/ 214 h 214"/>
                  <a:gd name="T10" fmla="*/ 171 w 333"/>
                  <a:gd name="T11" fmla="*/ 214 h 214"/>
                  <a:gd name="T12" fmla="*/ 280 w 333"/>
                  <a:gd name="T13" fmla="*/ 139 h 214"/>
                  <a:gd name="T14" fmla="*/ 192 w 333"/>
                  <a:gd name="T15" fmla="*/ 66 h 214"/>
                  <a:gd name="T16" fmla="*/ 192 w 333"/>
                  <a:gd name="T17" fmla="*/ 35 h 214"/>
                  <a:gd name="T18" fmla="*/ 333 w 333"/>
                  <a:gd name="T19" fmla="*/ 35 h 214"/>
                  <a:gd name="T20" fmla="*/ 333 w 333"/>
                  <a:gd name="T21" fmla="*/ 0 h 214"/>
                  <a:gd name="T22" fmla="*/ 0 w 333"/>
                  <a:gd name="T23" fmla="*/ 0 h 214"/>
                  <a:gd name="T24" fmla="*/ 0 w 333"/>
                  <a:gd name="T25" fmla="*/ 35 h 214"/>
                  <a:gd name="T26" fmla="*/ 229 w 333"/>
                  <a:gd name="T27" fmla="*/ 139 h 214"/>
                  <a:gd name="T28" fmla="*/ 164 w 333"/>
                  <a:gd name="T29" fmla="*/ 178 h 214"/>
                  <a:gd name="T30" fmla="*/ 100 w 333"/>
                  <a:gd name="T31" fmla="*/ 139 h 214"/>
                  <a:gd name="T32" fmla="*/ 164 w 333"/>
                  <a:gd name="T33" fmla="*/ 100 h 214"/>
                  <a:gd name="T34" fmla="*/ 229 w 333"/>
                  <a:gd name="T35" fmla="*/ 139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33" h="214">
                    <a:moveTo>
                      <a:pt x="0" y="35"/>
                    </a:moveTo>
                    <a:cubicBezTo>
                      <a:pt x="140" y="35"/>
                      <a:pt x="140" y="35"/>
                      <a:pt x="140" y="35"/>
                    </a:cubicBezTo>
                    <a:cubicBezTo>
                      <a:pt x="140" y="65"/>
                      <a:pt x="140" y="65"/>
                      <a:pt x="140" y="65"/>
                    </a:cubicBezTo>
                    <a:cubicBezTo>
                      <a:pt x="91" y="71"/>
                      <a:pt x="49" y="102"/>
                      <a:pt x="49" y="139"/>
                    </a:cubicBezTo>
                    <a:cubicBezTo>
                      <a:pt x="49" y="181"/>
                      <a:pt x="102" y="214"/>
                      <a:pt x="158" y="214"/>
                    </a:cubicBezTo>
                    <a:cubicBezTo>
                      <a:pt x="171" y="214"/>
                      <a:pt x="171" y="214"/>
                      <a:pt x="171" y="214"/>
                    </a:cubicBezTo>
                    <a:cubicBezTo>
                      <a:pt x="227" y="214"/>
                      <a:pt x="280" y="181"/>
                      <a:pt x="280" y="139"/>
                    </a:cubicBezTo>
                    <a:cubicBezTo>
                      <a:pt x="280" y="103"/>
                      <a:pt x="240" y="73"/>
                      <a:pt x="192" y="66"/>
                    </a:cubicBezTo>
                    <a:cubicBezTo>
                      <a:pt x="192" y="35"/>
                      <a:pt x="192" y="35"/>
                      <a:pt x="192" y="35"/>
                    </a:cubicBezTo>
                    <a:cubicBezTo>
                      <a:pt x="333" y="35"/>
                      <a:pt x="333" y="35"/>
                      <a:pt x="333" y="35"/>
                    </a:cubicBezTo>
                    <a:cubicBezTo>
                      <a:pt x="333" y="0"/>
                      <a:pt x="333" y="0"/>
                      <a:pt x="33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5"/>
                    </a:lnTo>
                    <a:close/>
                    <a:moveTo>
                      <a:pt x="229" y="139"/>
                    </a:moveTo>
                    <a:cubicBezTo>
                      <a:pt x="229" y="162"/>
                      <a:pt x="195" y="178"/>
                      <a:pt x="164" y="178"/>
                    </a:cubicBezTo>
                    <a:cubicBezTo>
                      <a:pt x="133" y="178"/>
                      <a:pt x="100" y="162"/>
                      <a:pt x="100" y="139"/>
                    </a:cubicBezTo>
                    <a:cubicBezTo>
                      <a:pt x="100" y="116"/>
                      <a:pt x="133" y="100"/>
                      <a:pt x="164" y="100"/>
                    </a:cubicBezTo>
                    <a:cubicBezTo>
                      <a:pt x="195" y="100"/>
                      <a:pt x="229" y="116"/>
                      <a:pt x="229" y="13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" name="Rectangle 6">
                <a:extLst>
                  <a:ext uri="{FF2B5EF4-FFF2-40B4-BE49-F238E27FC236}">
                    <a16:creationId xmlns:a16="http://schemas.microsoft.com/office/drawing/2014/main" id="{875DABFB-C444-467E-B7B3-644513E899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4060" y="5282404"/>
                <a:ext cx="122135" cy="3460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" name="Freeform 7">
                <a:extLst>
                  <a:ext uri="{FF2B5EF4-FFF2-40B4-BE49-F238E27FC236}">
                    <a16:creationId xmlns:a16="http://schemas.microsoft.com/office/drawing/2014/main" id="{3E48CAD8-8A4B-4183-A346-0A6BC88EC9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9116" y="5665770"/>
                <a:ext cx="685311" cy="390152"/>
              </a:xfrm>
              <a:custGeom>
                <a:avLst/>
                <a:gdLst>
                  <a:gd name="T0" fmla="*/ 0 w 263"/>
                  <a:gd name="T1" fmla="*/ 36 h 148"/>
                  <a:gd name="T2" fmla="*/ 216 w 263"/>
                  <a:gd name="T3" fmla="*/ 36 h 148"/>
                  <a:gd name="T4" fmla="*/ 216 w 263"/>
                  <a:gd name="T5" fmla="*/ 57 h 148"/>
                  <a:gd name="T6" fmla="*/ 0 w 263"/>
                  <a:gd name="T7" fmla="*/ 57 h 148"/>
                  <a:gd name="T8" fmla="*/ 0 w 263"/>
                  <a:gd name="T9" fmla="*/ 122 h 148"/>
                  <a:gd name="T10" fmla="*/ 7 w 263"/>
                  <a:gd name="T11" fmla="*/ 142 h 148"/>
                  <a:gd name="T12" fmla="*/ 28 w 263"/>
                  <a:gd name="T13" fmla="*/ 148 h 148"/>
                  <a:gd name="T14" fmla="*/ 263 w 263"/>
                  <a:gd name="T15" fmla="*/ 148 h 148"/>
                  <a:gd name="T16" fmla="*/ 263 w 263"/>
                  <a:gd name="T17" fmla="*/ 113 h 148"/>
                  <a:gd name="T18" fmla="*/ 49 w 263"/>
                  <a:gd name="T19" fmla="*/ 113 h 148"/>
                  <a:gd name="T20" fmla="*/ 49 w 263"/>
                  <a:gd name="T21" fmla="*/ 91 h 148"/>
                  <a:gd name="T22" fmla="*/ 263 w 263"/>
                  <a:gd name="T23" fmla="*/ 91 h 148"/>
                  <a:gd name="T24" fmla="*/ 263 w 263"/>
                  <a:gd name="T25" fmla="*/ 0 h 148"/>
                  <a:gd name="T26" fmla="*/ 0 w 263"/>
                  <a:gd name="T27" fmla="*/ 0 h 148"/>
                  <a:gd name="T28" fmla="*/ 0 w 263"/>
                  <a:gd name="T29" fmla="*/ 36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3" h="148">
                    <a:moveTo>
                      <a:pt x="0" y="36"/>
                    </a:moveTo>
                    <a:cubicBezTo>
                      <a:pt x="216" y="36"/>
                      <a:pt x="216" y="36"/>
                      <a:pt x="216" y="36"/>
                    </a:cubicBezTo>
                    <a:cubicBezTo>
                      <a:pt x="216" y="57"/>
                      <a:pt x="216" y="57"/>
                      <a:pt x="216" y="5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122"/>
                      <a:pt x="0" y="122"/>
                      <a:pt x="0" y="122"/>
                    </a:cubicBezTo>
                    <a:cubicBezTo>
                      <a:pt x="0" y="131"/>
                      <a:pt x="3" y="138"/>
                      <a:pt x="7" y="142"/>
                    </a:cubicBezTo>
                    <a:cubicBezTo>
                      <a:pt x="12" y="146"/>
                      <a:pt x="19" y="148"/>
                      <a:pt x="28" y="148"/>
                    </a:cubicBezTo>
                    <a:cubicBezTo>
                      <a:pt x="263" y="148"/>
                      <a:pt x="263" y="148"/>
                      <a:pt x="263" y="148"/>
                    </a:cubicBezTo>
                    <a:cubicBezTo>
                      <a:pt x="263" y="113"/>
                      <a:pt x="263" y="113"/>
                      <a:pt x="263" y="113"/>
                    </a:cubicBezTo>
                    <a:cubicBezTo>
                      <a:pt x="49" y="113"/>
                      <a:pt x="49" y="113"/>
                      <a:pt x="49" y="113"/>
                    </a:cubicBezTo>
                    <a:cubicBezTo>
                      <a:pt x="49" y="91"/>
                      <a:pt x="49" y="91"/>
                      <a:pt x="49" y="91"/>
                    </a:cubicBezTo>
                    <a:cubicBezTo>
                      <a:pt x="263" y="91"/>
                      <a:pt x="263" y="91"/>
                      <a:pt x="263" y="91"/>
                    </a:cubicBezTo>
                    <a:cubicBezTo>
                      <a:pt x="263" y="0"/>
                      <a:pt x="263" y="0"/>
                      <a:pt x="26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" name="Freeform 8">
                <a:extLst>
                  <a:ext uri="{FF2B5EF4-FFF2-40B4-BE49-F238E27FC236}">
                    <a16:creationId xmlns:a16="http://schemas.microsoft.com/office/drawing/2014/main" id="{BF5DDDA9-91CF-42EA-8E95-186D0E949A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866" y="5282404"/>
                <a:ext cx="244269" cy="420685"/>
              </a:xfrm>
              <a:custGeom>
                <a:avLst/>
                <a:gdLst>
                  <a:gd name="T0" fmla="*/ 36 w 72"/>
                  <a:gd name="T1" fmla="*/ 0 h 124"/>
                  <a:gd name="T2" fmla="*/ 0 w 72"/>
                  <a:gd name="T3" fmla="*/ 0 h 124"/>
                  <a:gd name="T4" fmla="*/ 0 w 72"/>
                  <a:gd name="T5" fmla="*/ 124 h 124"/>
                  <a:gd name="T6" fmla="*/ 36 w 72"/>
                  <a:gd name="T7" fmla="*/ 124 h 124"/>
                  <a:gd name="T8" fmla="*/ 36 w 72"/>
                  <a:gd name="T9" fmla="*/ 65 h 124"/>
                  <a:gd name="T10" fmla="*/ 72 w 72"/>
                  <a:gd name="T11" fmla="*/ 65 h 124"/>
                  <a:gd name="T12" fmla="*/ 72 w 72"/>
                  <a:gd name="T13" fmla="*/ 37 h 124"/>
                  <a:gd name="T14" fmla="*/ 36 w 72"/>
                  <a:gd name="T15" fmla="*/ 37 h 124"/>
                  <a:gd name="T16" fmla="*/ 36 w 72"/>
                  <a:gd name="T17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124">
                    <a:moveTo>
                      <a:pt x="36" y="0"/>
                    </a:moveTo>
                    <a:lnTo>
                      <a:pt x="0" y="0"/>
                    </a:lnTo>
                    <a:lnTo>
                      <a:pt x="0" y="124"/>
                    </a:lnTo>
                    <a:lnTo>
                      <a:pt x="36" y="124"/>
                    </a:lnTo>
                    <a:lnTo>
                      <a:pt x="36" y="65"/>
                    </a:lnTo>
                    <a:lnTo>
                      <a:pt x="72" y="65"/>
                    </a:lnTo>
                    <a:lnTo>
                      <a:pt x="72" y="37"/>
                    </a:lnTo>
                    <a:lnTo>
                      <a:pt x="36" y="37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7" name="Freeform 9">
                <a:extLst>
                  <a:ext uri="{FF2B5EF4-FFF2-40B4-BE49-F238E27FC236}">
                    <a16:creationId xmlns:a16="http://schemas.microsoft.com/office/drawing/2014/main" id="{5CDAF478-A158-4B63-9196-61B917229A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5941" y="5740408"/>
                <a:ext cx="709060" cy="318907"/>
              </a:xfrm>
              <a:custGeom>
                <a:avLst/>
                <a:gdLst>
                  <a:gd name="T0" fmla="*/ 0 w 209"/>
                  <a:gd name="T1" fmla="*/ 28 h 94"/>
                  <a:gd name="T2" fmla="*/ 173 w 209"/>
                  <a:gd name="T3" fmla="*/ 28 h 94"/>
                  <a:gd name="T4" fmla="*/ 173 w 209"/>
                  <a:gd name="T5" fmla="*/ 94 h 94"/>
                  <a:gd name="T6" fmla="*/ 209 w 209"/>
                  <a:gd name="T7" fmla="*/ 94 h 94"/>
                  <a:gd name="T8" fmla="*/ 209 w 209"/>
                  <a:gd name="T9" fmla="*/ 0 h 94"/>
                  <a:gd name="T10" fmla="*/ 0 w 209"/>
                  <a:gd name="T11" fmla="*/ 0 h 94"/>
                  <a:gd name="T12" fmla="*/ 0 w 209"/>
                  <a:gd name="T13" fmla="*/ 28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9" h="94">
                    <a:moveTo>
                      <a:pt x="0" y="28"/>
                    </a:moveTo>
                    <a:lnTo>
                      <a:pt x="173" y="28"/>
                    </a:lnTo>
                    <a:lnTo>
                      <a:pt x="173" y="94"/>
                    </a:lnTo>
                    <a:lnTo>
                      <a:pt x="209" y="94"/>
                    </a:lnTo>
                    <a:lnTo>
                      <a:pt x="209" y="0"/>
                    </a:lnTo>
                    <a:lnTo>
                      <a:pt x="0" y="0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38" name="Freeform 10">
                <a:extLst>
                  <a:ext uri="{FF2B5EF4-FFF2-40B4-BE49-F238E27FC236}">
                    <a16:creationId xmlns:a16="http://schemas.microsoft.com/office/drawing/2014/main" id="{173F29FB-563E-41E3-B83A-20A4E67949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97555" y="5238300"/>
                <a:ext cx="590318" cy="447826"/>
              </a:xfrm>
              <a:custGeom>
                <a:avLst/>
                <a:gdLst>
                  <a:gd name="T0" fmla="*/ 24 w 226"/>
                  <a:gd name="T1" fmla="*/ 99 h 171"/>
                  <a:gd name="T2" fmla="*/ 52 w 226"/>
                  <a:gd name="T3" fmla="*/ 152 h 171"/>
                  <a:gd name="T4" fmla="*/ 115 w 226"/>
                  <a:gd name="T5" fmla="*/ 171 h 171"/>
                  <a:gd name="T6" fmla="*/ 177 w 226"/>
                  <a:gd name="T7" fmla="*/ 152 h 171"/>
                  <a:gd name="T8" fmla="*/ 205 w 226"/>
                  <a:gd name="T9" fmla="*/ 99 h 171"/>
                  <a:gd name="T10" fmla="*/ 200 w 226"/>
                  <a:gd name="T11" fmla="*/ 80 h 171"/>
                  <a:gd name="T12" fmla="*/ 189 w 226"/>
                  <a:gd name="T13" fmla="*/ 64 h 171"/>
                  <a:gd name="T14" fmla="*/ 226 w 226"/>
                  <a:gd name="T15" fmla="*/ 64 h 171"/>
                  <a:gd name="T16" fmla="*/ 226 w 226"/>
                  <a:gd name="T17" fmla="*/ 29 h 171"/>
                  <a:gd name="T18" fmla="*/ 139 w 226"/>
                  <a:gd name="T19" fmla="*/ 29 h 171"/>
                  <a:gd name="T20" fmla="*/ 139 w 226"/>
                  <a:gd name="T21" fmla="*/ 0 h 171"/>
                  <a:gd name="T22" fmla="*/ 89 w 226"/>
                  <a:gd name="T23" fmla="*/ 0 h 171"/>
                  <a:gd name="T24" fmla="*/ 89 w 226"/>
                  <a:gd name="T25" fmla="*/ 29 h 171"/>
                  <a:gd name="T26" fmla="*/ 0 w 226"/>
                  <a:gd name="T27" fmla="*/ 29 h 171"/>
                  <a:gd name="T28" fmla="*/ 0 w 226"/>
                  <a:gd name="T29" fmla="*/ 64 h 171"/>
                  <a:gd name="T30" fmla="*/ 40 w 226"/>
                  <a:gd name="T31" fmla="*/ 64 h 171"/>
                  <a:gd name="T32" fmla="*/ 28 w 226"/>
                  <a:gd name="T33" fmla="*/ 80 h 171"/>
                  <a:gd name="T34" fmla="*/ 24 w 226"/>
                  <a:gd name="T35" fmla="*/ 99 h 171"/>
                  <a:gd name="T36" fmla="*/ 83 w 226"/>
                  <a:gd name="T37" fmla="*/ 74 h 171"/>
                  <a:gd name="T38" fmla="*/ 114 w 226"/>
                  <a:gd name="T39" fmla="*/ 64 h 171"/>
                  <a:gd name="T40" fmla="*/ 145 w 226"/>
                  <a:gd name="T41" fmla="*/ 74 h 171"/>
                  <a:gd name="T42" fmla="*/ 159 w 226"/>
                  <a:gd name="T43" fmla="*/ 100 h 171"/>
                  <a:gd name="T44" fmla="*/ 145 w 226"/>
                  <a:gd name="T45" fmla="*/ 125 h 171"/>
                  <a:gd name="T46" fmla="*/ 114 w 226"/>
                  <a:gd name="T47" fmla="*/ 136 h 171"/>
                  <a:gd name="T48" fmla="*/ 83 w 226"/>
                  <a:gd name="T49" fmla="*/ 125 h 171"/>
                  <a:gd name="T50" fmla="*/ 70 w 226"/>
                  <a:gd name="T51" fmla="*/ 100 h 171"/>
                  <a:gd name="T52" fmla="*/ 83 w 226"/>
                  <a:gd name="T53" fmla="*/ 74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6" h="171">
                    <a:moveTo>
                      <a:pt x="24" y="99"/>
                    </a:moveTo>
                    <a:cubicBezTo>
                      <a:pt x="24" y="120"/>
                      <a:pt x="34" y="138"/>
                      <a:pt x="52" y="152"/>
                    </a:cubicBezTo>
                    <a:cubicBezTo>
                      <a:pt x="70" y="165"/>
                      <a:pt x="91" y="171"/>
                      <a:pt x="115" y="171"/>
                    </a:cubicBezTo>
                    <a:cubicBezTo>
                      <a:pt x="140" y="171"/>
                      <a:pt x="160" y="165"/>
                      <a:pt x="177" y="152"/>
                    </a:cubicBezTo>
                    <a:cubicBezTo>
                      <a:pt x="196" y="138"/>
                      <a:pt x="205" y="120"/>
                      <a:pt x="205" y="99"/>
                    </a:cubicBezTo>
                    <a:cubicBezTo>
                      <a:pt x="205" y="92"/>
                      <a:pt x="203" y="86"/>
                      <a:pt x="200" y="80"/>
                    </a:cubicBezTo>
                    <a:cubicBezTo>
                      <a:pt x="198" y="74"/>
                      <a:pt x="194" y="69"/>
                      <a:pt x="189" y="64"/>
                    </a:cubicBezTo>
                    <a:cubicBezTo>
                      <a:pt x="226" y="64"/>
                      <a:pt x="226" y="64"/>
                      <a:pt x="226" y="64"/>
                    </a:cubicBezTo>
                    <a:cubicBezTo>
                      <a:pt x="226" y="29"/>
                      <a:pt x="226" y="29"/>
                      <a:pt x="226" y="29"/>
                    </a:cubicBezTo>
                    <a:cubicBezTo>
                      <a:pt x="139" y="29"/>
                      <a:pt x="139" y="29"/>
                      <a:pt x="139" y="29"/>
                    </a:cubicBezTo>
                    <a:cubicBezTo>
                      <a:pt x="139" y="0"/>
                      <a:pt x="139" y="0"/>
                      <a:pt x="13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29"/>
                      <a:pt x="89" y="29"/>
                      <a:pt x="89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40" y="64"/>
                      <a:pt x="40" y="64"/>
                      <a:pt x="40" y="64"/>
                    </a:cubicBezTo>
                    <a:cubicBezTo>
                      <a:pt x="35" y="69"/>
                      <a:pt x="31" y="74"/>
                      <a:pt x="28" y="80"/>
                    </a:cubicBezTo>
                    <a:cubicBezTo>
                      <a:pt x="26" y="86"/>
                      <a:pt x="24" y="92"/>
                      <a:pt x="24" y="99"/>
                    </a:cubicBezTo>
                    <a:close/>
                    <a:moveTo>
                      <a:pt x="83" y="74"/>
                    </a:moveTo>
                    <a:cubicBezTo>
                      <a:pt x="92" y="67"/>
                      <a:pt x="103" y="64"/>
                      <a:pt x="114" y="64"/>
                    </a:cubicBezTo>
                    <a:cubicBezTo>
                      <a:pt x="126" y="64"/>
                      <a:pt x="136" y="67"/>
                      <a:pt x="145" y="74"/>
                    </a:cubicBezTo>
                    <a:cubicBezTo>
                      <a:pt x="154" y="81"/>
                      <a:pt x="159" y="90"/>
                      <a:pt x="159" y="100"/>
                    </a:cubicBezTo>
                    <a:cubicBezTo>
                      <a:pt x="159" y="110"/>
                      <a:pt x="154" y="118"/>
                      <a:pt x="145" y="125"/>
                    </a:cubicBezTo>
                    <a:cubicBezTo>
                      <a:pt x="136" y="133"/>
                      <a:pt x="126" y="136"/>
                      <a:pt x="114" y="136"/>
                    </a:cubicBezTo>
                    <a:cubicBezTo>
                      <a:pt x="103" y="136"/>
                      <a:pt x="92" y="133"/>
                      <a:pt x="83" y="125"/>
                    </a:cubicBezTo>
                    <a:cubicBezTo>
                      <a:pt x="75" y="118"/>
                      <a:pt x="70" y="110"/>
                      <a:pt x="70" y="100"/>
                    </a:cubicBezTo>
                    <a:cubicBezTo>
                      <a:pt x="70" y="90"/>
                      <a:pt x="75" y="81"/>
                      <a:pt x="83" y="7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9" name="Freeform 11">
                <a:extLst>
                  <a:ext uri="{FF2B5EF4-FFF2-40B4-BE49-F238E27FC236}">
                    <a16:creationId xmlns:a16="http://schemas.microsoft.com/office/drawing/2014/main" id="{990D9156-A7BB-4E29-B5A9-3EB60BB227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0261" y="5282405"/>
                <a:ext cx="329084" cy="776910"/>
              </a:xfrm>
              <a:custGeom>
                <a:avLst/>
                <a:gdLst>
                  <a:gd name="T0" fmla="*/ 63 w 97"/>
                  <a:gd name="T1" fmla="*/ 74 h 229"/>
                  <a:gd name="T2" fmla="*/ 33 w 97"/>
                  <a:gd name="T3" fmla="*/ 74 h 229"/>
                  <a:gd name="T4" fmla="*/ 33 w 97"/>
                  <a:gd name="T5" fmla="*/ 0 h 229"/>
                  <a:gd name="T6" fmla="*/ 0 w 97"/>
                  <a:gd name="T7" fmla="*/ 0 h 229"/>
                  <a:gd name="T8" fmla="*/ 0 w 97"/>
                  <a:gd name="T9" fmla="*/ 229 h 229"/>
                  <a:gd name="T10" fmla="*/ 33 w 97"/>
                  <a:gd name="T11" fmla="*/ 229 h 229"/>
                  <a:gd name="T12" fmla="*/ 33 w 97"/>
                  <a:gd name="T13" fmla="*/ 102 h 229"/>
                  <a:gd name="T14" fmla="*/ 63 w 97"/>
                  <a:gd name="T15" fmla="*/ 102 h 229"/>
                  <a:gd name="T16" fmla="*/ 63 w 97"/>
                  <a:gd name="T17" fmla="*/ 229 h 229"/>
                  <a:gd name="T18" fmla="*/ 97 w 97"/>
                  <a:gd name="T19" fmla="*/ 229 h 229"/>
                  <a:gd name="T20" fmla="*/ 97 w 97"/>
                  <a:gd name="T21" fmla="*/ 0 h 229"/>
                  <a:gd name="T22" fmla="*/ 63 w 97"/>
                  <a:gd name="T23" fmla="*/ 0 h 229"/>
                  <a:gd name="T24" fmla="*/ 63 w 97"/>
                  <a:gd name="T25" fmla="*/ 74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7" h="229">
                    <a:moveTo>
                      <a:pt x="63" y="74"/>
                    </a:moveTo>
                    <a:lnTo>
                      <a:pt x="33" y="74"/>
                    </a:lnTo>
                    <a:lnTo>
                      <a:pt x="33" y="0"/>
                    </a:lnTo>
                    <a:lnTo>
                      <a:pt x="0" y="0"/>
                    </a:lnTo>
                    <a:lnTo>
                      <a:pt x="0" y="229"/>
                    </a:lnTo>
                    <a:lnTo>
                      <a:pt x="33" y="229"/>
                    </a:lnTo>
                    <a:lnTo>
                      <a:pt x="33" y="102"/>
                    </a:lnTo>
                    <a:lnTo>
                      <a:pt x="63" y="102"/>
                    </a:lnTo>
                    <a:lnTo>
                      <a:pt x="63" y="229"/>
                    </a:lnTo>
                    <a:lnTo>
                      <a:pt x="97" y="229"/>
                    </a:lnTo>
                    <a:lnTo>
                      <a:pt x="97" y="0"/>
                    </a:lnTo>
                    <a:lnTo>
                      <a:pt x="63" y="0"/>
                    </a:lnTo>
                    <a:lnTo>
                      <a:pt x="63" y="7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40" name="Freeform 12">
                <a:extLst>
                  <a:ext uri="{FF2B5EF4-FFF2-40B4-BE49-F238E27FC236}">
                    <a16:creationId xmlns:a16="http://schemas.microsoft.com/office/drawing/2014/main" id="{A3C1DC4A-3A05-4466-B756-634AF477E9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863" y="5282404"/>
                <a:ext cx="386760" cy="576746"/>
              </a:xfrm>
              <a:custGeom>
                <a:avLst/>
                <a:gdLst>
                  <a:gd name="T0" fmla="*/ 46 w 148"/>
                  <a:gd name="T1" fmla="*/ 36 h 219"/>
                  <a:gd name="T2" fmla="*/ 141 w 148"/>
                  <a:gd name="T3" fmla="*/ 36 h 219"/>
                  <a:gd name="T4" fmla="*/ 141 w 148"/>
                  <a:gd name="T5" fmla="*/ 0 h 219"/>
                  <a:gd name="T6" fmla="*/ 0 w 148"/>
                  <a:gd name="T7" fmla="*/ 0 h 219"/>
                  <a:gd name="T8" fmla="*/ 0 w 148"/>
                  <a:gd name="T9" fmla="*/ 196 h 219"/>
                  <a:gd name="T10" fmla="*/ 9 w 148"/>
                  <a:gd name="T11" fmla="*/ 215 h 219"/>
                  <a:gd name="T12" fmla="*/ 29 w 148"/>
                  <a:gd name="T13" fmla="*/ 219 h 219"/>
                  <a:gd name="T14" fmla="*/ 148 w 148"/>
                  <a:gd name="T15" fmla="*/ 219 h 219"/>
                  <a:gd name="T16" fmla="*/ 148 w 148"/>
                  <a:gd name="T17" fmla="*/ 182 h 219"/>
                  <a:gd name="T18" fmla="*/ 46 w 148"/>
                  <a:gd name="T19" fmla="*/ 182 h 219"/>
                  <a:gd name="T20" fmla="*/ 46 w 148"/>
                  <a:gd name="T21" fmla="*/ 36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8" h="219">
                    <a:moveTo>
                      <a:pt x="46" y="36"/>
                    </a:moveTo>
                    <a:cubicBezTo>
                      <a:pt x="141" y="36"/>
                      <a:pt x="141" y="36"/>
                      <a:pt x="141" y="36"/>
                    </a:cubicBezTo>
                    <a:cubicBezTo>
                      <a:pt x="141" y="0"/>
                      <a:pt x="141" y="0"/>
                      <a:pt x="14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0" y="205"/>
                      <a:pt x="3" y="211"/>
                      <a:pt x="9" y="215"/>
                    </a:cubicBezTo>
                    <a:cubicBezTo>
                      <a:pt x="13" y="217"/>
                      <a:pt x="20" y="219"/>
                      <a:pt x="29" y="219"/>
                    </a:cubicBezTo>
                    <a:cubicBezTo>
                      <a:pt x="148" y="219"/>
                      <a:pt x="148" y="219"/>
                      <a:pt x="148" y="219"/>
                    </a:cubicBezTo>
                    <a:cubicBezTo>
                      <a:pt x="148" y="182"/>
                      <a:pt x="148" y="182"/>
                      <a:pt x="148" y="182"/>
                    </a:cubicBezTo>
                    <a:cubicBezTo>
                      <a:pt x="46" y="182"/>
                      <a:pt x="46" y="182"/>
                      <a:pt x="46" y="182"/>
                    </a:cubicBezTo>
                    <a:lnTo>
                      <a:pt x="46" y="3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1" name="Freeform 13">
                <a:extLst>
                  <a:ext uri="{FF2B5EF4-FFF2-40B4-BE49-F238E27FC236}">
                    <a16:creationId xmlns:a16="http://schemas.microsoft.com/office/drawing/2014/main" id="{12DF9E47-4988-4A43-BE67-74F62D2BE5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1773" y="5282404"/>
                <a:ext cx="668348" cy="559783"/>
              </a:xfrm>
              <a:custGeom>
                <a:avLst/>
                <a:gdLst>
                  <a:gd name="T0" fmla="*/ 162 w 197"/>
                  <a:gd name="T1" fmla="*/ 165 h 165"/>
                  <a:gd name="T2" fmla="*/ 197 w 197"/>
                  <a:gd name="T3" fmla="*/ 165 h 165"/>
                  <a:gd name="T4" fmla="*/ 197 w 197"/>
                  <a:gd name="T5" fmla="*/ 0 h 165"/>
                  <a:gd name="T6" fmla="*/ 0 w 197"/>
                  <a:gd name="T7" fmla="*/ 0 h 165"/>
                  <a:gd name="T8" fmla="*/ 0 w 197"/>
                  <a:gd name="T9" fmla="*/ 28 h 165"/>
                  <a:gd name="T10" fmla="*/ 162 w 197"/>
                  <a:gd name="T11" fmla="*/ 28 h 165"/>
                  <a:gd name="T12" fmla="*/ 162 w 197"/>
                  <a:gd name="T13" fmla="*/ 16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7" h="165">
                    <a:moveTo>
                      <a:pt x="162" y="165"/>
                    </a:moveTo>
                    <a:lnTo>
                      <a:pt x="197" y="165"/>
                    </a:lnTo>
                    <a:lnTo>
                      <a:pt x="197" y="0"/>
                    </a:lnTo>
                    <a:lnTo>
                      <a:pt x="0" y="0"/>
                    </a:lnTo>
                    <a:lnTo>
                      <a:pt x="0" y="28"/>
                    </a:lnTo>
                    <a:lnTo>
                      <a:pt x="162" y="28"/>
                    </a:lnTo>
                    <a:lnTo>
                      <a:pt x="162" y="16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2" name="Freeform 14">
                <a:extLst>
                  <a:ext uri="{FF2B5EF4-FFF2-40B4-BE49-F238E27FC236}">
                    <a16:creationId xmlns:a16="http://schemas.microsoft.com/office/drawing/2014/main" id="{C9391A24-00E7-4279-AA2B-F5D7C86AE6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4098" y="5604703"/>
                <a:ext cx="797268" cy="413900"/>
              </a:xfrm>
              <a:custGeom>
                <a:avLst/>
                <a:gdLst>
                  <a:gd name="T0" fmla="*/ 144 w 235"/>
                  <a:gd name="T1" fmla="*/ 94 h 122"/>
                  <a:gd name="T2" fmla="*/ 144 w 235"/>
                  <a:gd name="T3" fmla="*/ 0 h 122"/>
                  <a:gd name="T4" fmla="*/ 108 w 235"/>
                  <a:gd name="T5" fmla="*/ 0 h 122"/>
                  <a:gd name="T6" fmla="*/ 108 w 235"/>
                  <a:gd name="T7" fmla="*/ 94 h 122"/>
                  <a:gd name="T8" fmla="*/ 78 w 235"/>
                  <a:gd name="T9" fmla="*/ 94 h 122"/>
                  <a:gd name="T10" fmla="*/ 78 w 235"/>
                  <a:gd name="T11" fmla="*/ 0 h 122"/>
                  <a:gd name="T12" fmla="*/ 43 w 235"/>
                  <a:gd name="T13" fmla="*/ 0 h 122"/>
                  <a:gd name="T14" fmla="*/ 43 w 235"/>
                  <a:gd name="T15" fmla="*/ 94 h 122"/>
                  <a:gd name="T16" fmla="*/ 0 w 235"/>
                  <a:gd name="T17" fmla="*/ 94 h 122"/>
                  <a:gd name="T18" fmla="*/ 0 w 235"/>
                  <a:gd name="T19" fmla="*/ 122 h 122"/>
                  <a:gd name="T20" fmla="*/ 235 w 235"/>
                  <a:gd name="T21" fmla="*/ 122 h 122"/>
                  <a:gd name="T22" fmla="*/ 235 w 235"/>
                  <a:gd name="T23" fmla="*/ 94 h 122"/>
                  <a:gd name="T24" fmla="*/ 144 w 235"/>
                  <a:gd name="T25" fmla="*/ 94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5" h="122">
                    <a:moveTo>
                      <a:pt x="144" y="94"/>
                    </a:moveTo>
                    <a:lnTo>
                      <a:pt x="144" y="0"/>
                    </a:lnTo>
                    <a:lnTo>
                      <a:pt x="108" y="0"/>
                    </a:lnTo>
                    <a:lnTo>
                      <a:pt x="108" y="94"/>
                    </a:lnTo>
                    <a:lnTo>
                      <a:pt x="78" y="94"/>
                    </a:lnTo>
                    <a:lnTo>
                      <a:pt x="78" y="0"/>
                    </a:lnTo>
                    <a:lnTo>
                      <a:pt x="43" y="0"/>
                    </a:lnTo>
                    <a:lnTo>
                      <a:pt x="43" y="94"/>
                    </a:lnTo>
                    <a:lnTo>
                      <a:pt x="0" y="94"/>
                    </a:lnTo>
                    <a:lnTo>
                      <a:pt x="0" y="122"/>
                    </a:lnTo>
                    <a:lnTo>
                      <a:pt x="235" y="122"/>
                    </a:lnTo>
                    <a:lnTo>
                      <a:pt x="235" y="94"/>
                    </a:lnTo>
                    <a:lnTo>
                      <a:pt x="144" y="9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43" name="Freeform 15">
                <a:extLst>
                  <a:ext uri="{FF2B5EF4-FFF2-40B4-BE49-F238E27FC236}">
                    <a16:creationId xmlns:a16="http://schemas.microsoft.com/office/drawing/2014/main" id="{0FBF78C6-27EF-4934-92D1-C680CCA269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57261" y="5275618"/>
                <a:ext cx="810838" cy="240876"/>
              </a:xfrm>
              <a:custGeom>
                <a:avLst/>
                <a:gdLst>
                  <a:gd name="T0" fmla="*/ 86 w 310"/>
                  <a:gd name="T1" fmla="*/ 81 h 92"/>
                  <a:gd name="T2" fmla="*/ 155 w 310"/>
                  <a:gd name="T3" fmla="*/ 45 h 92"/>
                  <a:gd name="T4" fmla="*/ 224 w 310"/>
                  <a:gd name="T5" fmla="*/ 81 h 92"/>
                  <a:gd name="T6" fmla="*/ 302 w 310"/>
                  <a:gd name="T7" fmla="*/ 92 h 92"/>
                  <a:gd name="T8" fmla="*/ 310 w 310"/>
                  <a:gd name="T9" fmla="*/ 55 h 92"/>
                  <a:gd name="T10" fmla="*/ 310 w 310"/>
                  <a:gd name="T11" fmla="*/ 55 h 92"/>
                  <a:gd name="T12" fmla="*/ 222 w 310"/>
                  <a:gd name="T13" fmla="*/ 39 h 92"/>
                  <a:gd name="T14" fmla="*/ 179 w 310"/>
                  <a:gd name="T15" fmla="*/ 0 h 92"/>
                  <a:gd name="T16" fmla="*/ 131 w 310"/>
                  <a:gd name="T17" fmla="*/ 0 h 92"/>
                  <a:gd name="T18" fmla="*/ 87 w 310"/>
                  <a:gd name="T19" fmla="*/ 39 h 92"/>
                  <a:gd name="T20" fmla="*/ 0 w 310"/>
                  <a:gd name="T21" fmla="*/ 56 h 92"/>
                  <a:gd name="T22" fmla="*/ 0 w 310"/>
                  <a:gd name="T23" fmla="*/ 56 h 92"/>
                  <a:gd name="T24" fmla="*/ 8 w 310"/>
                  <a:gd name="T25" fmla="*/ 92 h 92"/>
                  <a:gd name="T26" fmla="*/ 86 w 310"/>
                  <a:gd name="T27" fmla="*/ 81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0" h="92">
                    <a:moveTo>
                      <a:pt x="86" y="81"/>
                    </a:moveTo>
                    <a:cubicBezTo>
                      <a:pt x="118" y="73"/>
                      <a:pt x="141" y="61"/>
                      <a:pt x="155" y="45"/>
                    </a:cubicBezTo>
                    <a:cubicBezTo>
                      <a:pt x="168" y="61"/>
                      <a:pt x="191" y="73"/>
                      <a:pt x="224" y="81"/>
                    </a:cubicBezTo>
                    <a:cubicBezTo>
                      <a:pt x="247" y="86"/>
                      <a:pt x="273" y="91"/>
                      <a:pt x="302" y="92"/>
                    </a:cubicBezTo>
                    <a:cubicBezTo>
                      <a:pt x="310" y="55"/>
                      <a:pt x="310" y="55"/>
                      <a:pt x="310" y="55"/>
                    </a:cubicBezTo>
                    <a:cubicBezTo>
                      <a:pt x="310" y="55"/>
                      <a:pt x="310" y="55"/>
                      <a:pt x="310" y="55"/>
                    </a:cubicBezTo>
                    <a:cubicBezTo>
                      <a:pt x="270" y="54"/>
                      <a:pt x="243" y="47"/>
                      <a:pt x="222" y="39"/>
                    </a:cubicBezTo>
                    <a:cubicBezTo>
                      <a:pt x="197" y="29"/>
                      <a:pt x="179" y="14"/>
                      <a:pt x="179" y="0"/>
                    </a:cubicBezTo>
                    <a:cubicBezTo>
                      <a:pt x="131" y="0"/>
                      <a:pt x="131" y="0"/>
                      <a:pt x="131" y="0"/>
                    </a:cubicBezTo>
                    <a:cubicBezTo>
                      <a:pt x="131" y="12"/>
                      <a:pt x="113" y="29"/>
                      <a:pt x="87" y="39"/>
                    </a:cubicBezTo>
                    <a:cubicBezTo>
                      <a:pt x="67" y="47"/>
                      <a:pt x="40" y="54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8" y="92"/>
                      <a:pt x="8" y="92"/>
                      <a:pt x="8" y="92"/>
                    </a:cubicBezTo>
                    <a:cubicBezTo>
                      <a:pt x="36" y="92"/>
                      <a:pt x="62" y="87"/>
                      <a:pt x="86" y="8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4" name="Freeform 16">
                <a:extLst>
                  <a:ext uri="{FF2B5EF4-FFF2-40B4-BE49-F238E27FC236}">
                    <a16:creationId xmlns:a16="http://schemas.microsoft.com/office/drawing/2014/main" id="{5CD6E726-BC83-46EE-A6E5-BB2618B4EF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1251" y="5285796"/>
                <a:ext cx="614066" cy="329084"/>
              </a:xfrm>
              <a:custGeom>
                <a:avLst/>
                <a:gdLst>
                  <a:gd name="T0" fmla="*/ 119 w 236"/>
                  <a:gd name="T1" fmla="*/ 70 h 126"/>
                  <a:gd name="T2" fmla="*/ 165 w 236"/>
                  <a:gd name="T3" fmla="*/ 108 h 126"/>
                  <a:gd name="T4" fmla="*/ 227 w 236"/>
                  <a:gd name="T5" fmla="*/ 126 h 126"/>
                  <a:gd name="T6" fmla="*/ 236 w 236"/>
                  <a:gd name="T7" fmla="*/ 89 h 126"/>
                  <a:gd name="T8" fmla="*/ 158 w 236"/>
                  <a:gd name="T9" fmla="*/ 51 h 126"/>
                  <a:gd name="T10" fmla="*/ 143 w 236"/>
                  <a:gd name="T11" fmla="*/ 0 h 126"/>
                  <a:gd name="T12" fmla="*/ 93 w 236"/>
                  <a:gd name="T13" fmla="*/ 0 h 126"/>
                  <a:gd name="T14" fmla="*/ 78 w 236"/>
                  <a:gd name="T15" fmla="*/ 52 h 126"/>
                  <a:gd name="T16" fmla="*/ 0 w 236"/>
                  <a:gd name="T17" fmla="*/ 89 h 126"/>
                  <a:gd name="T18" fmla="*/ 0 w 236"/>
                  <a:gd name="T19" fmla="*/ 90 h 126"/>
                  <a:gd name="T20" fmla="*/ 8 w 236"/>
                  <a:gd name="T21" fmla="*/ 126 h 126"/>
                  <a:gd name="T22" fmla="*/ 69 w 236"/>
                  <a:gd name="T23" fmla="*/ 109 h 126"/>
                  <a:gd name="T24" fmla="*/ 119 w 236"/>
                  <a:gd name="T25" fmla="*/ 7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6" h="126">
                    <a:moveTo>
                      <a:pt x="119" y="70"/>
                    </a:moveTo>
                    <a:cubicBezTo>
                      <a:pt x="131" y="86"/>
                      <a:pt x="146" y="99"/>
                      <a:pt x="165" y="108"/>
                    </a:cubicBezTo>
                    <a:cubicBezTo>
                      <a:pt x="180" y="116"/>
                      <a:pt x="209" y="124"/>
                      <a:pt x="227" y="126"/>
                    </a:cubicBezTo>
                    <a:cubicBezTo>
                      <a:pt x="236" y="89"/>
                      <a:pt x="236" y="89"/>
                      <a:pt x="236" y="89"/>
                    </a:cubicBezTo>
                    <a:cubicBezTo>
                      <a:pt x="205" y="85"/>
                      <a:pt x="172" y="69"/>
                      <a:pt x="158" y="51"/>
                    </a:cubicBezTo>
                    <a:cubicBezTo>
                      <a:pt x="148" y="37"/>
                      <a:pt x="143" y="22"/>
                      <a:pt x="143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3" y="22"/>
                      <a:pt x="88" y="38"/>
                      <a:pt x="78" y="52"/>
                    </a:cubicBezTo>
                    <a:cubicBezTo>
                      <a:pt x="64" y="69"/>
                      <a:pt x="31" y="86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8" y="126"/>
                      <a:pt x="8" y="126"/>
                      <a:pt x="8" y="126"/>
                    </a:cubicBezTo>
                    <a:cubicBezTo>
                      <a:pt x="25" y="124"/>
                      <a:pt x="53" y="116"/>
                      <a:pt x="69" y="109"/>
                    </a:cubicBezTo>
                    <a:cubicBezTo>
                      <a:pt x="90" y="99"/>
                      <a:pt x="107" y="86"/>
                      <a:pt x="119" y="7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sp>
        <p:nvSpPr>
          <p:cNvPr id="2" name="직사각형 1">
            <a:extLst>
              <a:ext uri="{FF2B5EF4-FFF2-40B4-BE49-F238E27FC236}">
                <a16:creationId xmlns:a16="http://schemas.microsoft.com/office/drawing/2014/main" id="{0F012D35-833D-47E4-BD49-9F4B04844D20}"/>
              </a:ext>
            </a:extLst>
          </p:cNvPr>
          <p:cNvSpPr/>
          <p:nvPr/>
        </p:nvSpPr>
        <p:spPr>
          <a:xfrm>
            <a:off x="334963" y="333375"/>
            <a:ext cx="3741737" cy="561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600" b="1" dirty="0">
                <a:solidFill>
                  <a:srgbClr val="81D3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행사 참여자 소개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566287" y="2623458"/>
            <a:ext cx="11059426" cy="16110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500" b="1" dirty="0">
                <a:solidFill>
                  <a:srgbClr val="15C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한용희  교수</a:t>
            </a:r>
            <a:endParaRPr lang="en-US" altLang="ko-KR" sz="11500" b="1" dirty="0">
              <a:solidFill>
                <a:srgbClr val="15C2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ctr"/>
            <a:r>
              <a:rPr lang="ko-KR" altLang="en-US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중소기업대학원 부원장</a:t>
            </a:r>
          </a:p>
        </p:txBody>
      </p:sp>
    </p:spTree>
    <p:extLst>
      <p:ext uri="{BB962C8B-B14F-4D97-AF65-F5344CB8AC3E}">
        <p14:creationId xmlns:p14="http://schemas.microsoft.com/office/powerpoint/2010/main" val="172829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427B057C-B60F-48A9-9E47-D8F774ED8949}"/>
              </a:ext>
            </a:extLst>
          </p:cNvPr>
          <p:cNvSpPr/>
          <p:nvPr/>
        </p:nvSpPr>
        <p:spPr>
          <a:xfrm>
            <a:off x="-11080173" y="948178"/>
            <a:ext cx="8634846" cy="4946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4" name="직사각형 63">
            <a:extLst>
              <a:ext uri="{FF2B5EF4-FFF2-40B4-BE49-F238E27FC236}">
                <a16:creationId xmlns:a16="http://schemas.microsoft.com/office/drawing/2014/main" id="{68331EFB-D840-4DFB-980C-500AF450E0D6}"/>
              </a:ext>
            </a:extLst>
          </p:cNvPr>
          <p:cNvSpPr/>
          <p:nvPr/>
        </p:nvSpPr>
        <p:spPr>
          <a:xfrm>
            <a:off x="-7023025" y="959104"/>
            <a:ext cx="546879" cy="3416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bg1"/>
                </a:solidFill>
                <a:latin typeface="+mj-ea"/>
                <a:ea typeface="+mj-ea"/>
              </a:rPr>
              <a:t>01</a:t>
            </a:r>
            <a:endParaRPr lang="ko-KR" altLang="en-US" sz="1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1A03AF5C-AB74-495B-BBC5-963B60ED0B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76" b="36849" l="25879" r="76074">
                        <a14:foregroundMark x1="27051" y1="14974" x2="28809" y2="23958"/>
                        <a14:foregroundMark x1="39063" y1="18880" x2="41309" y2="25521"/>
                        <a14:foregroundMark x1="41309" y1="25521" x2="41211" y2="29688"/>
                        <a14:foregroundMark x1="37109" y1="15885" x2="40039" y2="25130"/>
                        <a14:foregroundMark x1="62500" y1="18490" x2="63184" y2="26953"/>
                        <a14:foregroundMark x1="71094" y1="10026" x2="71875" y2="21224"/>
                        <a14:foregroundMark x1="73828" y1="13021" x2="74219" y2="22526"/>
                        <a14:foregroundMark x1="70117" y1="23047" x2="73633" y2="26042"/>
                        <a14:foregroundMark x1="60840" y1="12370" x2="60840" y2="27474"/>
                        <a14:foregroundMark x1="60840" y1="27474" x2="61816" y2="32292"/>
                        <a14:foregroundMark x1="43457" y1="29167" x2="40625" y2="33203"/>
                        <a14:foregroundMark x1="27441" y1="10286" x2="30273" y2="22005"/>
                        <a14:foregroundMark x1="25879" y1="22005" x2="30566" y2="25521"/>
                        <a14:foregroundMark x1="30566" y1="25521" x2="32324" y2="24609"/>
                        <a14:foregroundMark x1="75586" y1="9635" x2="76074" y2="22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42" r="19394" b="58926"/>
          <a:stretch/>
        </p:blipFill>
        <p:spPr>
          <a:xfrm>
            <a:off x="-12583426" y="0"/>
            <a:ext cx="1329671" cy="695866"/>
          </a:xfrm>
          <a:prstGeom prst="rect">
            <a:avLst/>
          </a:prstGeom>
        </p:spPr>
      </p:pic>
      <p:grpSp>
        <p:nvGrpSpPr>
          <p:cNvPr id="14" name="그룹 13">
            <a:extLst>
              <a:ext uri="{FF2B5EF4-FFF2-40B4-BE49-F238E27FC236}">
                <a16:creationId xmlns:a16="http://schemas.microsoft.com/office/drawing/2014/main" id="{450719F6-21F3-410F-98D8-4309C856415B}"/>
              </a:ext>
            </a:extLst>
          </p:cNvPr>
          <p:cNvGrpSpPr/>
          <p:nvPr/>
        </p:nvGrpSpPr>
        <p:grpSpPr>
          <a:xfrm>
            <a:off x="-11265341" y="107451"/>
            <a:ext cx="1759391" cy="371486"/>
            <a:chOff x="-1084402" y="5238300"/>
            <a:chExt cx="4525768" cy="895652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2D5C0261-3742-43E4-9FB1-D24C4B1E1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084402" y="5570777"/>
              <a:ext cx="868513" cy="563175"/>
            </a:xfrm>
            <a:custGeom>
              <a:avLst/>
              <a:gdLst>
                <a:gd name="T0" fmla="*/ 0 w 333"/>
                <a:gd name="T1" fmla="*/ 35 h 214"/>
                <a:gd name="T2" fmla="*/ 140 w 333"/>
                <a:gd name="T3" fmla="*/ 35 h 214"/>
                <a:gd name="T4" fmla="*/ 140 w 333"/>
                <a:gd name="T5" fmla="*/ 65 h 214"/>
                <a:gd name="T6" fmla="*/ 49 w 333"/>
                <a:gd name="T7" fmla="*/ 139 h 214"/>
                <a:gd name="T8" fmla="*/ 158 w 333"/>
                <a:gd name="T9" fmla="*/ 214 h 214"/>
                <a:gd name="T10" fmla="*/ 171 w 333"/>
                <a:gd name="T11" fmla="*/ 214 h 214"/>
                <a:gd name="T12" fmla="*/ 280 w 333"/>
                <a:gd name="T13" fmla="*/ 139 h 214"/>
                <a:gd name="T14" fmla="*/ 192 w 333"/>
                <a:gd name="T15" fmla="*/ 66 h 214"/>
                <a:gd name="T16" fmla="*/ 192 w 333"/>
                <a:gd name="T17" fmla="*/ 35 h 214"/>
                <a:gd name="T18" fmla="*/ 333 w 333"/>
                <a:gd name="T19" fmla="*/ 35 h 214"/>
                <a:gd name="T20" fmla="*/ 333 w 333"/>
                <a:gd name="T21" fmla="*/ 0 h 214"/>
                <a:gd name="T22" fmla="*/ 0 w 333"/>
                <a:gd name="T23" fmla="*/ 0 h 214"/>
                <a:gd name="T24" fmla="*/ 0 w 333"/>
                <a:gd name="T25" fmla="*/ 35 h 214"/>
                <a:gd name="T26" fmla="*/ 229 w 333"/>
                <a:gd name="T27" fmla="*/ 139 h 214"/>
                <a:gd name="T28" fmla="*/ 164 w 333"/>
                <a:gd name="T29" fmla="*/ 178 h 214"/>
                <a:gd name="T30" fmla="*/ 100 w 333"/>
                <a:gd name="T31" fmla="*/ 139 h 214"/>
                <a:gd name="T32" fmla="*/ 164 w 333"/>
                <a:gd name="T33" fmla="*/ 100 h 214"/>
                <a:gd name="T34" fmla="*/ 229 w 333"/>
                <a:gd name="T35" fmla="*/ 139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3" h="214">
                  <a:moveTo>
                    <a:pt x="0" y="35"/>
                  </a:moveTo>
                  <a:cubicBezTo>
                    <a:pt x="140" y="35"/>
                    <a:pt x="140" y="35"/>
                    <a:pt x="140" y="35"/>
                  </a:cubicBezTo>
                  <a:cubicBezTo>
                    <a:pt x="140" y="65"/>
                    <a:pt x="140" y="65"/>
                    <a:pt x="140" y="65"/>
                  </a:cubicBezTo>
                  <a:cubicBezTo>
                    <a:pt x="91" y="71"/>
                    <a:pt x="49" y="102"/>
                    <a:pt x="49" y="139"/>
                  </a:cubicBezTo>
                  <a:cubicBezTo>
                    <a:pt x="49" y="181"/>
                    <a:pt x="102" y="214"/>
                    <a:pt x="158" y="214"/>
                  </a:cubicBezTo>
                  <a:cubicBezTo>
                    <a:pt x="171" y="214"/>
                    <a:pt x="171" y="214"/>
                    <a:pt x="171" y="214"/>
                  </a:cubicBezTo>
                  <a:cubicBezTo>
                    <a:pt x="227" y="214"/>
                    <a:pt x="280" y="181"/>
                    <a:pt x="280" y="139"/>
                  </a:cubicBezTo>
                  <a:cubicBezTo>
                    <a:pt x="280" y="103"/>
                    <a:pt x="240" y="73"/>
                    <a:pt x="192" y="66"/>
                  </a:cubicBezTo>
                  <a:cubicBezTo>
                    <a:pt x="192" y="35"/>
                    <a:pt x="192" y="35"/>
                    <a:pt x="192" y="35"/>
                  </a:cubicBezTo>
                  <a:cubicBezTo>
                    <a:pt x="333" y="35"/>
                    <a:pt x="333" y="35"/>
                    <a:pt x="333" y="35"/>
                  </a:cubicBezTo>
                  <a:cubicBezTo>
                    <a:pt x="333" y="0"/>
                    <a:pt x="333" y="0"/>
                    <a:pt x="33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5"/>
                  </a:lnTo>
                  <a:close/>
                  <a:moveTo>
                    <a:pt x="229" y="139"/>
                  </a:moveTo>
                  <a:cubicBezTo>
                    <a:pt x="229" y="162"/>
                    <a:pt x="195" y="178"/>
                    <a:pt x="164" y="178"/>
                  </a:cubicBezTo>
                  <a:cubicBezTo>
                    <a:pt x="133" y="178"/>
                    <a:pt x="100" y="162"/>
                    <a:pt x="100" y="139"/>
                  </a:cubicBezTo>
                  <a:cubicBezTo>
                    <a:pt x="100" y="116"/>
                    <a:pt x="133" y="100"/>
                    <a:pt x="164" y="100"/>
                  </a:cubicBezTo>
                  <a:cubicBezTo>
                    <a:pt x="195" y="100"/>
                    <a:pt x="229" y="116"/>
                    <a:pt x="229" y="1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" name="Rectangle 6">
              <a:extLst>
                <a:ext uri="{FF2B5EF4-FFF2-40B4-BE49-F238E27FC236}">
                  <a16:creationId xmlns:a16="http://schemas.microsoft.com/office/drawing/2014/main" id="{E1392A5B-F3C1-4454-B52F-720424ED38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060" y="5282404"/>
              <a:ext cx="122135" cy="346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CB80BD0E-A015-497F-9AAE-31CF46B823E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116" y="5665770"/>
              <a:ext cx="685311" cy="390152"/>
            </a:xfrm>
            <a:custGeom>
              <a:avLst/>
              <a:gdLst>
                <a:gd name="T0" fmla="*/ 0 w 263"/>
                <a:gd name="T1" fmla="*/ 36 h 148"/>
                <a:gd name="T2" fmla="*/ 216 w 263"/>
                <a:gd name="T3" fmla="*/ 36 h 148"/>
                <a:gd name="T4" fmla="*/ 216 w 263"/>
                <a:gd name="T5" fmla="*/ 57 h 148"/>
                <a:gd name="T6" fmla="*/ 0 w 263"/>
                <a:gd name="T7" fmla="*/ 57 h 148"/>
                <a:gd name="T8" fmla="*/ 0 w 263"/>
                <a:gd name="T9" fmla="*/ 122 h 148"/>
                <a:gd name="T10" fmla="*/ 7 w 263"/>
                <a:gd name="T11" fmla="*/ 142 h 148"/>
                <a:gd name="T12" fmla="*/ 28 w 263"/>
                <a:gd name="T13" fmla="*/ 148 h 148"/>
                <a:gd name="T14" fmla="*/ 263 w 263"/>
                <a:gd name="T15" fmla="*/ 148 h 148"/>
                <a:gd name="T16" fmla="*/ 263 w 263"/>
                <a:gd name="T17" fmla="*/ 113 h 148"/>
                <a:gd name="T18" fmla="*/ 49 w 263"/>
                <a:gd name="T19" fmla="*/ 113 h 148"/>
                <a:gd name="T20" fmla="*/ 49 w 263"/>
                <a:gd name="T21" fmla="*/ 91 h 148"/>
                <a:gd name="T22" fmla="*/ 263 w 263"/>
                <a:gd name="T23" fmla="*/ 91 h 148"/>
                <a:gd name="T24" fmla="*/ 263 w 263"/>
                <a:gd name="T25" fmla="*/ 0 h 148"/>
                <a:gd name="T26" fmla="*/ 0 w 263"/>
                <a:gd name="T27" fmla="*/ 0 h 148"/>
                <a:gd name="T28" fmla="*/ 0 w 263"/>
                <a:gd name="T29" fmla="*/ 3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3" h="148">
                  <a:moveTo>
                    <a:pt x="0" y="36"/>
                  </a:moveTo>
                  <a:cubicBezTo>
                    <a:pt x="216" y="36"/>
                    <a:pt x="216" y="36"/>
                    <a:pt x="216" y="36"/>
                  </a:cubicBezTo>
                  <a:cubicBezTo>
                    <a:pt x="216" y="57"/>
                    <a:pt x="216" y="57"/>
                    <a:pt x="216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131"/>
                    <a:pt x="3" y="138"/>
                    <a:pt x="7" y="142"/>
                  </a:cubicBezTo>
                  <a:cubicBezTo>
                    <a:pt x="12" y="146"/>
                    <a:pt x="19" y="148"/>
                    <a:pt x="28" y="148"/>
                  </a:cubicBezTo>
                  <a:cubicBezTo>
                    <a:pt x="263" y="148"/>
                    <a:pt x="263" y="148"/>
                    <a:pt x="263" y="148"/>
                  </a:cubicBezTo>
                  <a:cubicBezTo>
                    <a:pt x="263" y="113"/>
                    <a:pt x="263" y="113"/>
                    <a:pt x="263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263" y="91"/>
                    <a:pt x="263" y="91"/>
                    <a:pt x="263" y="91"/>
                  </a:cubicBezTo>
                  <a:cubicBezTo>
                    <a:pt x="263" y="0"/>
                    <a:pt x="263" y="0"/>
                    <a:pt x="26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46507996-A09A-4F8C-B97F-62201AC2F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2866" y="5282404"/>
              <a:ext cx="244269" cy="420685"/>
            </a:xfrm>
            <a:custGeom>
              <a:avLst/>
              <a:gdLst>
                <a:gd name="T0" fmla="*/ 36 w 72"/>
                <a:gd name="T1" fmla="*/ 0 h 124"/>
                <a:gd name="T2" fmla="*/ 0 w 72"/>
                <a:gd name="T3" fmla="*/ 0 h 124"/>
                <a:gd name="T4" fmla="*/ 0 w 72"/>
                <a:gd name="T5" fmla="*/ 124 h 124"/>
                <a:gd name="T6" fmla="*/ 36 w 72"/>
                <a:gd name="T7" fmla="*/ 124 h 124"/>
                <a:gd name="T8" fmla="*/ 36 w 72"/>
                <a:gd name="T9" fmla="*/ 65 h 124"/>
                <a:gd name="T10" fmla="*/ 72 w 72"/>
                <a:gd name="T11" fmla="*/ 65 h 124"/>
                <a:gd name="T12" fmla="*/ 72 w 72"/>
                <a:gd name="T13" fmla="*/ 37 h 124"/>
                <a:gd name="T14" fmla="*/ 36 w 72"/>
                <a:gd name="T15" fmla="*/ 37 h 124"/>
                <a:gd name="T16" fmla="*/ 36 w 72"/>
                <a:gd name="T17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" h="124">
                  <a:moveTo>
                    <a:pt x="36" y="0"/>
                  </a:moveTo>
                  <a:lnTo>
                    <a:pt x="0" y="0"/>
                  </a:lnTo>
                  <a:lnTo>
                    <a:pt x="0" y="124"/>
                  </a:lnTo>
                  <a:lnTo>
                    <a:pt x="36" y="124"/>
                  </a:lnTo>
                  <a:lnTo>
                    <a:pt x="36" y="65"/>
                  </a:lnTo>
                  <a:lnTo>
                    <a:pt x="72" y="65"/>
                  </a:lnTo>
                  <a:lnTo>
                    <a:pt x="72" y="37"/>
                  </a:lnTo>
                  <a:lnTo>
                    <a:pt x="36" y="3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730A65B8-2921-411D-BD1E-11366ACC90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5941" y="5740408"/>
              <a:ext cx="709060" cy="318907"/>
            </a:xfrm>
            <a:custGeom>
              <a:avLst/>
              <a:gdLst>
                <a:gd name="T0" fmla="*/ 0 w 209"/>
                <a:gd name="T1" fmla="*/ 28 h 94"/>
                <a:gd name="T2" fmla="*/ 173 w 209"/>
                <a:gd name="T3" fmla="*/ 28 h 94"/>
                <a:gd name="T4" fmla="*/ 173 w 209"/>
                <a:gd name="T5" fmla="*/ 94 h 94"/>
                <a:gd name="T6" fmla="*/ 209 w 209"/>
                <a:gd name="T7" fmla="*/ 94 h 94"/>
                <a:gd name="T8" fmla="*/ 209 w 209"/>
                <a:gd name="T9" fmla="*/ 0 h 94"/>
                <a:gd name="T10" fmla="*/ 0 w 209"/>
                <a:gd name="T11" fmla="*/ 0 h 94"/>
                <a:gd name="T12" fmla="*/ 0 w 209"/>
                <a:gd name="T13" fmla="*/ 28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9" h="94">
                  <a:moveTo>
                    <a:pt x="0" y="28"/>
                  </a:moveTo>
                  <a:lnTo>
                    <a:pt x="173" y="28"/>
                  </a:lnTo>
                  <a:lnTo>
                    <a:pt x="173" y="94"/>
                  </a:lnTo>
                  <a:lnTo>
                    <a:pt x="209" y="94"/>
                  </a:lnTo>
                  <a:lnTo>
                    <a:pt x="209" y="0"/>
                  </a:lnTo>
                  <a:lnTo>
                    <a:pt x="0" y="0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90675DB4-D14E-427B-A03E-0D08810ADD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97555" y="5238300"/>
              <a:ext cx="590318" cy="447826"/>
            </a:xfrm>
            <a:custGeom>
              <a:avLst/>
              <a:gdLst>
                <a:gd name="T0" fmla="*/ 24 w 226"/>
                <a:gd name="T1" fmla="*/ 99 h 171"/>
                <a:gd name="T2" fmla="*/ 52 w 226"/>
                <a:gd name="T3" fmla="*/ 152 h 171"/>
                <a:gd name="T4" fmla="*/ 115 w 226"/>
                <a:gd name="T5" fmla="*/ 171 h 171"/>
                <a:gd name="T6" fmla="*/ 177 w 226"/>
                <a:gd name="T7" fmla="*/ 152 h 171"/>
                <a:gd name="T8" fmla="*/ 205 w 226"/>
                <a:gd name="T9" fmla="*/ 99 h 171"/>
                <a:gd name="T10" fmla="*/ 200 w 226"/>
                <a:gd name="T11" fmla="*/ 80 h 171"/>
                <a:gd name="T12" fmla="*/ 189 w 226"/>
                <a:gd name="T13" fmla="*/ 64 h 171"/>
                <a:gd name="T14" fmla="*/ 226 w 226"/>
                <a:gd name="T15" fmla="*/ 64 h 171"/>
                <a:gd name="T16" fmla="*/ 226 w 226"/>
                <a:gd name="T17" fmla="*/ 29 h 171"/>
                <a:gd name="T18" fmla="*/ 139 w 226"/>
                <a:gd name="T19" fmla="*/ 29 h 171"/>
                <a:gd name="T20" fmla="*/ 139 w 226"/>
                <a:gd name="T21" fmla="*/ 0 h 171"/>
                <a:gd name="T22" fmla="*/ 89 w 226"/>
                <a:gd name="T23" fmla="*/ 0 h 171"/>
                <a:gd name="T24" fmla="*/ 89 w 226"/>
                <a:gd name="T25" fmla="*/ 29 h 171"/>
                <a:gd name="T26" fmla="*/ 0 w 226"/>
                <a:gd name="T27" fmla="*/ 29 h 171"/>
                <a:gd name="T28" fmla="*/ 0 w 226"/>
                <a:gd name="T29" fmla="*/ 64 h 171"/>
                <a:gd name="T30" fmla="*/ 40 w 226"/>
                <a:gd name="T31" fmla="*/ 64 h 171"/>
                <a:gd name="T32" fmla="*/ 28 w 226"/>
                <a:gd name="T33" fmla="*/ 80 h 171"/>
                <a:gd name="T34" fmla="*/ 24 w 226"/>
                <a:gd name="T35" fmla="*/ 99 h 171"/>
                <a:gd name="T36" fmla="*/ 83 w 226"/>
                <a:gd name="T37" fmla="*/ 74 h 171"/>
                <a:gd name="T38" fmla="*/ 114 w 226"/>
                <a:gd name="T39" fmla="*/ 64 h 171"/>
                <a:gd name="T40" fmla="*/ 145 w 226"/>
                <a:gd name="T41" fmla="*/ 74 h 171"/>
                <a:gd name="T42" fmla="*/ 159 w 226"/>
                <a:gd name="T43" fmla="*/ 100 h 171"/>
                <a:gd name="T44" fmla="*/ 145 w 226"/>
                <a:gd name="T45" fmla="*/ 125 h 171"/>
                <a:gd name="T46" fmla="*/ 114 w 226"/>
                <a:gd name="T47" fmla="*/ 136 h 171"/>
                <a:gd name="T48" fmla="*/ 83 w 226"/>
                <a:gd name="T49" fmla="*/ 125 h 171"/>
                <a:gd name="T50" fmla="*/ 70 w 226"/>
                <a:gd name="T51" fmla="*/ 100 h 171"/>
                <a:gd name="T52" fmla="*/ 83 w 226"/>
                <a:gd name="T53" fmla="*/ 7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6" h="171">
                  <a:moveTo>
                    <a:pt x="24" y="99"/>
                  </a:moveTo>
                  <a:cubicBezTo>
                    <a:pt x="24" y="120"/>
                    <a:pt x="34" y="138"/>
                    <a:pt x="52" y="152"/>
                  </a:cubicBezTo>
                  <a:cubicBezTo>
                    <a:pt x="70" y="165"/>
                    <a:pt x="91" y="171"/>
                    <a:pt x="115" y="171"/>
                  </a:cubicBezTo>
                  <a:cubicBezTo>
                    <a:pt x="140" y="171"/>
                    <a:pt x="160" y="165"/>
                    <a:pt x="177" y="152"/>
                  </a:cubicBezTo>
                  <a:cubicBezTo>
                    <a:pt x="196" y="138"/>
                    <a:pt x="205" y="120"/>
                    <a:pt x="205" y="99"/>
                  </a:cubicBezTo>
                  <a:cubicBezTo>
                    <a:pt x="205" y="92"/>
                    <a:pt x="203" y="86"/>
                    <a:pt x="200" y="80"/>
                  </a:cubicBezTo>
                  <a:cubicBezTo>
                    <a:pt x="198" y="74"/>
                    <a:pt x="194" y="69"/>
                    <a:pt x="189" y="64"/>
                  </a:cubicBezTo>
                  <a:cubicBezTo>
                    <a:pt x="226" y="64"/>
                    <a:pt x="226" y="64"/>
                    <a:pt x="226" y="64"/>
                  </a:cubicBezTo>
                  <a:cubicBezTo>
                    <a:pt x="226" y="29"/>
                    <a:pt x="226" y="29"/>
                    <a:pt x="226" y="29"/>
                  </a:cubicBezTo>
                  <a:cubicBezTo>
                    <a:pt x="139" y="29"/>
                    <a:pt x="139" y="29"/>
                    <a:pt x="139" y="29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5" y="69"/>
                    <a:pt x="31" y="74"/>
                    <a:pt x="28" y="80"/>
                  </a:cubicBezTo>
                  <a:cubicBezTo>
                    <a:pt x="26" y="86"/>
                    <a:pt x="24" y="92"/>
                    <a:pt x="24" y="99"/>
                  </a:cubicBezTo>
                  <a:close/>
                  <a:moveTo>
                    <a:pt x="83" y="74"/>
                  </a:moveTo>
                  <a:cubicBezTo>
                    <a:pt x="92" y="67"/>
                    <a:pt x="103" y="64"/>
                    <a:pt x="114" y="64"/>
                  </a:cubicBezTo>
                  <a:cubicBezTo>
                    <a:pt x="126" y="64"/>
                    <a:pt x="136" y="67"/>
                    <a:pt x="145" y="74"/>
                  </a:cubicBezTo>
                  <a:cubicBezTo>
                    <a:pt x="154" y="81"/>
                    <a:pt x="159" y="90"/>
                    <a:pt x="159" y="100"/>
                  </a:cubicBezTo>
                  <a:cubicBezTo>
                    <a:pt x="159" y="110"/>
                    <a:pt x="154" y="118"/>
                    <a:pt x="145" y="125"/>
                  </a:cubicBezTo>
                  <a:cubicBezTo>
                    <a:pt x="136" y="133"/>
                    <a:pt x="126" y="136"/>
                    <a:pt x="114" y="136"/>
                  </a:cubicBezTo>
                  <a:cubicBezTo>
                    <a:pt x="103" y="136"/>
                    <a:pt x="92" y="133"/>
                    <a:pt x="83" y="125"/>
                  </a:cubicBezTo>
                  <a:cubicBezTo>
                    <a:pt x="75" y="118"/>
                    <a:pt x="70" y="110"/>
                    <a:pt x="70" y="100"/>
                  </a:cubicBezTo>
                  <a:cubicBezTo>
                    <a:pt x="70" y="90"/>
                    <a:pt x="75" y="81"/>
                    <a:pt x="83" y="7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A23D538E-EFA4-492D-BAB4-7803D2E09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0261" y="5282405"/>
              <a:ext cx="329084" cy="776910"/>
            </a:xfrm>
            <a:custGeom>
              <a:avLst/>
              <a:gdLst>
                <a:gd name="T0" fmla="*/ 63 w 97"/>
                <a:gd name="T1" fmla="*/ 74 h 229"/>
                <a:gd name="T2" fmla="*/ 33 w 97"/>
                <a:gd name="T3" fmla="*/ 74 h 229"/>
                <a:gd name="T4" fmla="*/ 33 w 97"/>
                <a:gd name="T5" fmla="*/ 0 h 229"/>
                <a:gd name="T6" fmla="*/ 0 w 97"/>
                <a:gd name="T7" fmla="*/ 0 h 229"/>
                <a:gd name="T8" fmla="*/ 0 w 97"/>
                <a:gd name="T9" fmla="*/ 229 h 229"/>
                <a:gd name="T10" fmla="*/ 33 w 97"/>
                <a:gd name="T11" fmla="*/ 229 h 229"/>
                <a:gd name="T12" fmla="*/ 33 w 97"/>
                <a:gd name="T13" fmla="*/ 102 h 229"/>
                <a:gd name="T14" fmla="*/ 63 w 97"/>
                <a:gd name="T15" fmla="*/ 102 h 229"/>
                <a:gd name="T16" fmla="*/ 63 w 97"/>
                <a:gd name="T17" fmla="*/ 229 h 229"/>
                <a:gd name="T18" fmla="*/ 97 w 97"/>
                <a:gd name="T19" fmla="*/ 229 h 229"/>
                <a:gd name="T20" fmla="*/ 97 w 97"/>
                <a:gd name="T21" fmla="*/ 0 h 229"/>
                <a:gd name="T22" fmla="*/ 63 w 97"/>
                <a:gd name="T23" fmla="*/ 0 h 229"/>
                <a:gd name="T24" fmla="*/ 63 w 97"/>
                <a:gd name="T25" fmla="*/ 7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229">
                  <a:moveTo>
                    <a:pt x="63" y="74"/>
                  </a:moveTo>
                  <a:lnTo>
                    <a:pt x="33" y="74"/>
                  </a:lnTo>
                  <a:lnTo>
                    <a:pt x="33" y="0"/>
                  </a:lnTo>
                  <a:lnTo>
                    <a:pt x="0" y="0"/>
                  </a:lnTo>
                  <a:lnTo>
                    <a:pt x="0" y="229"/>
                  </a:lnTo>
                  <a:lnTo>
                    <a:pt x="33" y="229"/>
                  </a:lnTo>
                  <a:lnTo>
                    <a:pt x="33" y="102"/>
                  </a:lnTo>
                  <a:lnTo>
                    <a:pt x="63" y="102"/>
                  </a:lnTo>
                  <a:lnTo>
                    <a:pt x="63" y="229"/>
                  </a:lnTo>
                  <a:lnTo>
                    <a:pt x="97" y="229"/>
                  </a:lnTo>
                  <a:lnTo>
                    <a:pt x="97" y="0"/>
                  </a:lnTo>
                  <a:lnTo>
                    <a:pt x="63" y="0"/>
                  </a:lnTo>
                  <a:lnTo>
                    <a:pt x="63" y="7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62FDEA38-6330-4DFF-9DC8-B71A362E2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863" y="5282404"/>
              <a:ext cx="386760" cy="576746"/>
            </a:xfrm>
            <a:custGeom>
              <a:avLst/>
              <a:gdLst>
                <a:gd name="T0" fmla="*/ 46 w 148"/>
                <a:gd name="T1" fmla="*/ 36 h 219"/>
                <a:gd name="T2" fmla="*/ 141 w 148"/>
                <a:gd name="T3" fmla="*/ 36 h 219"/>
                <a:gd name="T4" fmla="*/ 141 w 148"/>
                <a:gd name="T5" fmla="*/ 0 h 219"/>
                <a:gd name="T6" fmla="*/ 0 w 148"/>
                <a:gd name="T7" fmla="*/ 0 h 219"/>
                <a:gd name="T8" fmla="*/ 0 w 148"/>
                <a:gd name="T9" fmla="*/ 196 h 219"/>
                <a:gd name="T10" fmla="*/ 9 w 148"/>
                <a:gd name="T11" fmla="*/ 215 h 219"/>
                <a:gd name="T12" fmla="*/ 29 w 148"/>
                <a:gd name="T13" fmla="*/ 219 h 219"/>
                <a:gd name="T14" fmla="*/ 148 w 148"/>
                <a:gd name="T15" fmla="*/ 219 h 219"/>
                <a:gd name="T16" fmla="*/ 148 w 148"/>
                <a:gd name="T17" fmla="*/ 182 h 219"/>
                <a:gd name="T18" fmla="*/ 46 w 148"/>
                <a:gd name="T19" fmla="*/ 182 h 219"/>
                <a:gd name="T20" fmla="*/ 46 w 148"/>
                <a:gd name="T21" fmla="*/ 36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8" h="219">
                  <a:moveTo>
                    <a:pt x="46" y="36"/>
                  </a:moveTo>
                  <a:cubicBezTo>
                    <a:pt x="141" y="36"/>
                    <a:pt x="141" y="36"/>
                    <a:pt x="141" y="36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205"/>
                    <a:pt x="3" y="211"/>
                    <a:pt x="9" y="215"/>
                  </a:cubicBezTo>
                  <a:cubicBezTo>
                    <a:pt x="13" y="217"/>
                    <a:pt x="20" y="219"/>
                    <a:pt x="29" y="21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182"/>
                    <a:pt x="148" y="182"/>
                    <a:pt x="148" y="182"/>
                  </a:cubicBezTo>
                  <a:cubicBezTo>
                    <a:pt x="46" y="182"/>
                    <a:pt x="46" y="182"/>
                    <a:pt x="46" y="182"/>
                  </a:cubicBezTo>
                  <a:lnTo>
                    <a:pt x="46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1ABA747B-C394-47F2-9A7B-ED297A489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773" y="5282404"/>
              <a:ext cx="668348" cy="559783"/>
            </a:xfrm>
            <a:custGeom>
              <a:avLst/>
              <a:gdLst>
                <a:gd name="T0" fmla="*/ 162 w 197"/>
                <a:gd name="T1" fmla="*/ 165 h 165"/>
                <a:gd name="T2" fmla="*/ 197 w 197"/>
                <a:gd name="T3" fmla="*/ 165 h 165"/>
                <a:gd name="T4" fmla="*/ 197 w 197"/>
                <a:gd name="T5" fmla="*/ 0 h 165"/>
                <a:gd name="T6" fmla="*/ 0 w 197"/>
                <a:gd name="T7" fmla="*/ 0 h 165"/>
                <a:gd name="T8" fmla="*/ 0 w 197"/>
                <a:gd name="T9" fmla="*/ 28 h 165"/>
                <a:gd name="T10" fmla="*/ 162 w 197"/>
                <a:gd name="T11" fmla="*/ 28 h 165"/>
                <a:gd name="T12" fmla="*/ 162 w 197"/>
                <a:gd name="T13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7" h="165">
                  <a:moveTo>
                    <a:pt x="162" y="165"/>
                  </a:moveTo>
                  <a:lnTo>
                    <a:pt x="197" y="165"/>
                  </a:lnTo>
                  <a:lnTo>
                    <a:pt x="197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162" y="28"/>
                  </a:lnTo>
                  <a:lnTo>
                    <a:pt x="162" y="16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242C63A3-2650-4DC0-8CF7-84B3FE61E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4098" y="5604703"/>
              <a:ext cx="797268" cy="413900"/>
            </a:xfrm>
            <a:custGeom>
              <a:avLst/>
              <a:gdLst>
                <a:gd name="T0" fmla="*/ 144 w 235"/>
                <a:gd name="T1" fmla="*/ 94 h 122"/>
                <a:gd name="T2" fmla="*/ 144 w 235"/>
                <a:gd name="T3" fmla="*/ 0 h 122"/>
                <a:gd name="T4" fmla="*/ 108 w 235"/>
                <a:gd name="T5" fmla="*/ 0 h 122"/>
                <a:gd name="T6" fmla="*/ 108 w 235"/>
                <a:gd name="T7" fmla="*/ 94 h 122"/>
                <a:gd name="T8" fmla="*/ 78 w 235"/>
                <a:gd name="T9" fmla="*/ 94 h 122"/>
                <a:gd name="T10" fmla="*/ 78 w 235"/>
                <a:gd name="T11" fmla="*/ 0 h 122"/>
                <a:gd name="T12" fmla="*/ 43 w 235"/>
                <a:gd name="T13" fmla="*/ 0 h 122"/>
                <a:gd name="T14" fmla="*/ 43 w 235"/>
                <a:gd name="T15" fmla="*/ 94 h 122"/>
                <a:gd name="T16" fmla="*/ 0 w 235"/>
                <a:gd name="T17" fmla="*/ 94 h 122"/>
                <a:gd name="T18" fmla="*/ 0 w 235"/>
                <a:gd name="T19" fmla="*/ 122 h 122"/>
                <a:gd name="T20" fmla="*/ 235 w 235"/>
                <a:gd name="T21" fmla="*/ 122 h 122"/>
                <a:gd name="T22" fmla="*/ 235 w 235"/>
                <a:gd name="T23" fmla="*/ 94 h 122"/>
                <a:gd name="T24" fmla="*/ 144 w 235"/>
                <a:gd name="T25" fmla="*/ 9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5" h="122">
                  <a:moveTo>
                    <a:pt x="144" y="94"/>
                  </a:moveTo>
                  <a:lnTo>
                    <a:pt x="144" y="0"/>
                  </a:lnTo>
                  <a:lnTo>
                    <a:pt x="108" y="0"/>
                  </a:lnTo>
                  <a:lnTo>
                    <a:pt x="108" y="94"/>
                  </a:lnTo>
                  <a:lnTo>
                    <a:pt x="78" y="94"/>
                  </a:lnTo>
                  <a:lnTo>
                    <a:pt x="78" y="0"/>
                  </a:lnTo>
                  <a:lnTo>
                    <a:pt x="43" y="0"/>
                  </a:lnTo>
                  <a:lnTo>
                    <a:pt x="43" y="94"/>
                  </a:lnTo>
                  <a:lnTo>
                    <a:pt x="0" y="94"/>
                  </a:lnTo>
                  <a:lnTo>
                    <a:pt x="0" y="122"/>
                  </a:lnTo>
                  <a:lnTo>
                    <a:pt x="235" y="122"/>
                  </a:lnTo>
                  <a:lnTo>
                    <a:pt x="235" y="94"/>
                  </a:lnTo>
                  <a:lnTo>
                    <a:pt x="144" y="9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2DDB3335-C6B3-48DA-9935-7C2D0011C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57261" y="5275618"/>
              <a:ext cx="810838" cy="240876"/>
            </a:xfrm>
            <a:custGeom>
              <a:avLst/>
              <a:gdLst>
                <a:gd name="T0" fmla="*/ 86 w 310"/>
                <a:gd name="T1" fmla="*/ 81 h 92"/>
                <a:gd name="T2" fmla="*/ 155 w 310"/>
                <a:gd name="T3" fmla="*/ 45 h 92"/>
                <a:gd name="T4" fmla="*/ 224 w 310"/>
                <a:gd name="T5" fmla="*/ 81 h 92"/>
                <a:gd name="T6" fmla="*/ 302 w 310"/>
                <a:gd name="T7" fmla="*/ 92 h 92"/>
                <a:gd name="T8" fmla="*/ 310 w 310"/>
                <a:gd name="T9" fmla="*/ 55 h 92"/>
                <a:gd name="T10" fmla="*/ 310 w 310"/>
                <a:gd name="T11" fmla="*/ 55 h 92"/>
                <a:gd name="T12" fmla="*/ 222 w 310"/>
                <a:gd name="T13" fmla="*/ 39 h 92"/>
                <a:gd name="T14" fmla="*/ 179 w 310"/>
                <a:gd name="T15" fmla="*/ 0 h 92"/>
                <a:gd name="T16" fmla="*/ 131 w 310"/>
                <a:gd name="T17" fmla="*/ 0 h 92"/>
                <a:gd name="T18" fmla="*/ 87 w 310"/>
                <a:gd name="T19" fmla="*/ 39 h 92"/>
                <a:gd name="T20" fmla="*/ 0 w 310"/>
                <a:gd name="T21" fmla="*/ 56 h 92"/>
                <a:gd name="T22" fmla="*/ 0 w 310"/>
                <a:gd name="T23" fmla="*/ 56 h 92"/>
                <a:gd name="T24" fmla="*/ 8 w 310"/>
                <a:gd name="T25" fmla="*/ 92 h 92"/>
                <a:gd name="T26" fmla="*/ 86 w 310"/>
                <a:gd name="T27" fmla="*/ 81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0" h="92">
                  <a:moveTo>
                    <a:pt x="86" y="81"/>
                  </a:moveTo>
                  <a:cubicBezTo>
                    <a:pt x="118" y="73"/>
                    <a:pt x="141" y="61"/>
                    <a:pt x="155" y="45"/>
                  </a:cubicBezTo>
                  <a:cubicBezTo>
                    <a:pt x="168" y="61"/>
                    <a:pt x="191" y="73"/>
                    <a:pt x="224" y="81"/>
                  </a:cubicBezTo>
                  <a:cubicBezTo>
                    <a:pt x="247" y="86"/>
                    <a:pt x="273" y="91"/>
                    <a:pt x="302" y="92"/>
                  </a:cubicBezTo>
                  <a:cubicBezTo>
                    <a:pt x="310" y="55"/>
                    <a:pt x="310" y="55"/>
                    <a:pt x="310" y="55"/>
                  </a:cubicBezTo>
                  <a:cubicBezTo>
                    <a:pt x="310" y="55"/>
                    <a:pt x="310" y="55"/>
                    <a:pt x="310" y="55"/>
                  </a:cubicBezTo>
                  <a:cubicBezTo>
                    <a:pt x="270" y="54"/>
                    <a:pt x="243" y="47"/>
                    <a:pt x="222" y="39"/>
                  </a:cubicBezTo>
                  <a:cubicBezTo>
                    <a:pt x="197" y="29"/>
                    <a:pt x="179" y="14"/>
                    <a:pt x="179" y="0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31" y="12"/>
                    <a:pt x="113" y="29"/>
                    <a:pt x="87" y="39"/>
                  </a:cubicBezTo>
                  <a:cubicBezTo>
                    <a:pt x="67" y="47"/>
                    <a:pt x="40" y="54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36" y="92"/>
                    <a:pt x="62" y="87"/>
                    <a:pt x="86" y="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5886A11A-93C7-45A3-A57A-7C1EDC2F3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1251" y="5285796"/>
              <a:ext cx="614066" cy="329084"/>
            </a:xfrm>
            <a:custGeom>
              <a:avLst/>
              <a:gdLst>
                <a:gd name="T0" fmla="*/ 119 w 236"/>
                <a:gd name="T1" fmla="*/ 70 h 126"/>
                <a:gd name="T2" fmla="*/ 165 w 236"/>
                <a:gd name="T3" fmla="*/ 108 h 126"/>
                <a:gd name="T4" fmla="*/ 227 w 236"/>
                <a:gd name="T5" fmla="*/ 126 h 126"/>
                <a:gd name="T6" fmla="*/ 236 w 236"/>
                <a:gd name="T7" fmla="*/ 89 h 126"/>
                <a:gd name="T8" fmla="*/ 158 w 236"/>
                <a:gd name="T9" fmla="*/ 51 h 126"/>
                <a:gd name="T10" fmla="*/ 143 w 236"/>
                <a:gd name="T11" fmla="*/ 0 h 126"/>
                <a:gd name="T12" fmla="*/ 93 w 236"/>
                <a:gd name="T13" fmla="*/ 0 h 126"/>
                <a:gd name="T14" fmla="*/ 78 w 236"/>
                <a:gd name="T15" fmla="*/ 52 h 126"/>
                <a:gd name="T16" fmla="*/ 0 w 236"/>
                <a:gd name="T17" fmla="*/ 89 h 126"/>
                <a:gd name="T18" fmla="*/ 0 w 236"/>
                <a:gd name="T19" fmla="*/ 90 h 126"/>
                <a:gd name="T20" fmla="*/ 8 w 236"/>
                <a:gd name="T21" fmla="*/ 126 h 126"/>
                <a:gd name="T22" fmla="*/ 69 w 236"/>
                <a:gd name="T23" fmla="*/ 109 h 126"/>
                <a:gd name="T24" fmla="*/ 119 w 236"/>
                <a:gd name="T25" fmla="*/ 7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6" h="126">
                  <a:moveTo>
                    <a:pt x="119" y="70"/>
                  </a:moveTo>
                  <a:cubicBezTo>
                    <a:pt x="131" y="86"/>
                    <a:pt x="146" y="99"/>
                    <a:pt x="165" y="108"/>
                  </a:cubicBezTo>
                  <a:cubicBezTo>
                    <a:pt x="180" y="116"/>
                    <a:pt x="209" y="124"/>
                    <a:pt x="227" y="126"/>
                  </a:cubicBezTo>
                  <a:cubicBezTo>
                    <a:pt x="236" y="89"/>
                    <a:pt x="236" y="89"/>
                    <a:pt x="236" y="89"/>
                  </a:cubicBezTo>
                  <a:cubicBezTo>
                    <a:pt x="205" y="85"/>
                    <a:pt x="172" y="69"/>
                    <a:pt x="158" y="51"/>
                  </a:cubicBezTo>
                  <a:cubicBezTo>
                    <a:pt x="148" y="37"/>
                    <a:pt x="143" y="22"/>
                    <a:pt x="14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22"/>
                    <a:pt x="88" y="38"/>
                    <a:pt x="78" y="52"/>
                  </a:cubicBezTo>
                  <a:cubicBezTo>
                    <a:pt x="64" y="69"/>
                    <a:pt x="31" y="86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8" y="126"/>
                    <a:pt x="8" y="126"/>
                    <a:pt x="8" y="126"/>
                  </a:cubicBezTo>
                  <a:cubicBezTo>
                    <a:pt x="25" y="124"/>
                    <a:pt x="53" y="116"/>
                    <a:pt x="69" y="109"/>
                  </a:cubicBezTo>
                  <a:cubicBezTo>
                    <a:pt x="90" y="99"/>
                    <a:pt x="107" y="86"/>
                    <a:pt x="119" y="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46C79FF9-1CE5-43D3-8CAE-55482D638B93}"/>
              </a:ext>
            </a:extLst>
          </p:cNvPr>
          <p:cNvSpPr/>
          <p:nvPr/>
        </p:nvSpPr>
        <p:spPr>
          <a:xfrm>
            <a:off x="0" y="-77898"/>
            <a:ext cx="12192000" cy="6935898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/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1FD26E4D-27E5-47CB-8601-ECF089D55B0F}"/>
              </a:ext>
            </a:extLst>
          </p:cNvPr>
          <p:cNvGrpSpPr/>
          <p:nvPr/>
        </p:nvGrpSpPr>
        <p:grpSpPr>
          <a:xfrm>
            <a:off x="9069723" y="6175255"/>
            <a:ext cx="3023123" cy="657574"/>
            <a:chOff x="395623" y="384055"/>
            <a:chExt cx="3023123" cy="657574"/>
          </a:xfrm>
        </p:grpSpPr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id="{8FA46721-AD03-4676-A243-4DF29EFFC7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776" b="36849" l="25879" r="76074">
                          <a14:foregroundMark x1="27051" y1="14974" x2="28809" y2="23958"/>
                          <a14:foregroundMark x1="39063" y1="18880" x2="41309" y2="25521"/>
                          <a14:foregroundMark x1="41309" y1="25521" x2="41211" y2="29688"/>
                          <a14:foregroundMark x1="37109" y1="15885" x2="40039" y2="25130"/>
                          <a14:foregroundMark x1="62500" y1="18490" x2="63184" y2="26953"/>
                          <a14:foregroundMark x1="71094" y1="10026" x2="71875" y2="21224"/>
                          <a14:foregroundMark x1="73828" y1="13021" x2="74219" y2="22526"/>
                          <a14:foregroundMark x1="70117" y1="23047" x2="73633" y2="26042"/>
                          <a14:foregroundMark x1="60840" y1="12370" x2="60840" y2="27474"/>
                          <a14:foregroundMark x1="60840" y1="27474" x2="61816" y2="32292"/>
                          <a14:foregroundMark x1="43457" y1="29167" x2="40625" y2="33203"/>
                          <a14:foregroundMark x1="27441" y1="10286" x2="30273" y2="22005"/>
                          <a14:foregroundMark x1="25879" y1="22005" x2="30566" y2="25521"/>
                          <a14:foregroundMark x1="30566" y1="25521" x2="32324" y2="24609"/>
                          <a14:foregroundMark x1="75586" y1="9635" x2="76074" y2="221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2" r="19394" b="58926"/>
            <a:stretch/>
          </p:blipFill>
          <p:spPr>
            <a:xfrm>
              <a:off x="395623" y="384055"/>
              <a:ext cx="1244722" cy="657574"/>
            </a:xfrm>
            <a:prstGeom prst="rect">
              <a:avLst/>
            </a:prstGeom>
          </p:spPr>
        </p:pic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C2CBD47F-FBAD-47C4-826D-ACC94276D048}"/>
                </a:ext>
              </a:extLst>
            </p:cNvPr>
            <p:cNvGrpSpPr/>
            <p:nvPr/>
          </p:nvGrpSpPr>
          <p:grpSpPr>
            <a:xfrm>
              <a:off x="1661534" y="541747"/>
              <a:ext cx="1757212" cy="351044"/>
              <a:chOff x="-1084402" y="5238300"/>
              <a:chExt cx="4525768" cy="895652"/>
            </a:xfrm>
          </p:grpSpPr>
          <p:sp>
            <p:nvSpPr>
              <p:cNvPr id="33" name="Freeform 5">
                <a:extLst>
                  <a:ext uri="{FF2B5EF4-FFF2-40B4-BE49-F238E27FC236}">
                    <a16:creationId xmlns:a16="http://schemas.microsoft.com/office/drawing/2014/main" id="{3A2426D6-A88D-4EF2-B323-115703AFF50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084402" y="5570777"/>
                <a:ext cx="868513" cy="563175"/>
              </a:xfrm>
              <a:custGeom>
                <a:avLst/>
                <a:gdLst>
                  <a:gd name="T0" fmla="*/ 0 w 333"/>
                  <a:gd name="T1" fmla="*/ 35 h 214"/>
                  <a:gd name="T2" fmla="*/ 140 w 333"/>
                  <a:gd name="T3" fmla="*/ 35 h 214"/>
                  <a:gd name="T4" fmla="*/ 140 w 333"/>
                  <a:gd name="T5" fmla="*/ 65 h 214"/>
                  <a:gd name="T6" fmla="*/ 49 w 333"/>
                  <a:gd name="T7" fmla="*/ 139 h 214"/>
                  <a:gd name="T8" fmla="*/ 158 w 333"/>
                  <a:gd name="T9" fmla="*/ 214 h 214"/>
                  <a:gd name="T10" fmla="*/ 171 w 333"/>
                  <a:gd name="T11" fmla="*/ 214 h 214"/>
                  <a:gd name="T12" fmla="*/ 280 w 333"/>
                  <a:gd name="T13" fmla="*/ 139 h 214"/>
                  <a:gd name="T14" fmla="*/ 192 w 333"/>
                  <a:gd name="T15" fmla="*/ 66 h 214"/>
                  <a:gd name="T16" fmla="*/ 192 w 333"/>
                  <a:gd name="T17" fmla="*/ 35 h 214"/>
                  <a:gd name="T18" fmla="*/ 333 w 333"/>
                  <a:gd name="T19" fmla="*/ 35 h 214"/>
                  <a:gd name="T20" fmla="*/ 333 w 333"/>
                  <a:gd name="T21" fmla="*/ 0 h 214"/>
                  <a:gd name="T22" fmla="*/ 0 w 333"/>
                  <a:gd name="T23" fmla="*/ 0 h 214"/>
                  <a:gd name="T24" fmla="*/ 0 w 333"/>
                  <a:gd name="T25" fmla="*/ 35 h 214"/>
                  <a:gd name="T26" fmla="*/ 229 w 333"/>
                  <a:gd name="T27" fmla="*/ 139 h 214"/>
                  <a:gd name="T28" fmla="*/ 164 w 333"/>
                  <a:gd name="T29" fmla="*/ 178 h 214"/>
                  <a:gd name="T30" fmla="*/ 100 w 333"/>
                  <a:gd name="T31" fmla="*/ 139 h 214"/>
                  <a:gd name="T32" fmla="*/ 164 w 333"/>
                  <a:gd name="T33" fmla="*/ 100 h 214"/>
                  <a:gd name="T34" fmla="*/ 229 w 333"/>
                  <a:gd name="T35" fmla="*/ 139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33" h="214">
                    <a:moveTo>
                      <a:pt x="0" y="35"/>
                    </a:moveTo>
                    <a:cubicBezTo>
                      <a:pt x="140" y="35"/>
                      <a:pt x="140" y="35"/>
                      <a:pt x="140" y="35"/>
                    </a:cubicBezTo>
                    <a:cubicBezTo>
                      <a:pt x="140" y="65"/>
                      <a:pt x="140" y="65"/>
                      <a:pt x="140" y="65"/>
                    </a:cubicBezTo>
                    <a:cubicBezTo>
                      <a:pt x="91" y="71"/>
                      <a:pt x="49" y="102"/>
                      <a:pt x="49" y="139"/>
                    </a:cubicBezTo>
                    <a:cubicBezTo>
                      <a:pt x="49" y="181"/>
                      <a:pt x="102" y="214"/>
                      <a:pt x="158" y="214"/>
                    </a:cubicBezTo>
                    <a:cubicBezTo>
                      <a:pt x="171" y="214"/>
                      <a:pt x="171" y="214"/>
                      <a:pt x="171" y="214"/>
                    </a:cubicBezTo>
                    <a:cubicBezTo>
                      <a:pt x="227" y="214"/>
                      <a:pt x="280" y="181"/>
                      <a:pt x="280" y="139"/>
                    </a:cubicBezTo>
                    <a:cubicBezTo>
                      <a:pt x="280" y="103"/>
                      <a:pt x="240" y="73"/>
                      <a:pt x="192" y="66"/>
                    </a:cubicBezTo>
                    <a:cubicBezTo>
                      <a:pt x="192" y="35"/>
                      <a:pt x="192" y="35"/>
                      <a:pt x="192" y="35"/>
                    </a:cubicBezTo>
                    <a:cubicBezTo>
                      <a:pt x="333" y="35"/>
                      <a:pt x="333" y="35"/>
                      <a:pt x="333" y="35"/>
                    </a:cubicBezTo>
                    <a:cubicBezTo>
                      <a:pt x="333" y="0"/>
                      <a:pt x="333" y="0"/>
                      <a:pt x="33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5"/>
                    </a:lnTo>
                    <a:close/>
                    <a:moveTo>
                      <a:pt x="229" y="139"/>
                    </a:moveTo>
                    <a:cubicBezTo>
                      <a:pt x="229" y="162"/>
                      <a:pt x="195" y="178"/>
                      <a:pt x="164" y="178"/>
                    </a:cubicBezTo>
                    <a:cubicBezTo>
                      <a:pt x="133" y="178"/>
                      <a:pt x="100" y="162"/>
                      <a:pt x="100" y="139"/>
                    </a:cubicBezTo>
                    <a:cubicBezTo>
                      <a:pt x="100" y="116"/>
                      <a:pt x="133" y="100"/>
                      <a:pt x="164" y="100"/>
                    </a:cubicBezTo>
                    <a:cubicBezTo>
                      <a:pt x="195" y="100"/>
                      <a:pt x="229" y="116"/>
                      <a:pt x="229" y="13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" name="Rectangle 6">
                <a:extLst>
                  <a:ext uri="{FF2B5EF4-FFF2-40B4-BE49-F238E27FC236}">
                    <a16:creationId xmlns:a16="http://schemas.microsoft.com/office/drawing/2014/main" id="{875DABFB-C444-467E-B7B3-644513E899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4060" y="5282404"/>
                <a:ext cx="122135" cy="3460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" name="Freeform 7">
                <a:extLst>
                  <a:ext uri="{FF2B5EF4-FFF2-40B4-BE49-F238E27FC236}">
                    <a16:creationId xmlns:a16="http://schemas.microsoft.com/office/drawing/2014/main" id="{3E48CAD8-8A4B-4183-A346-0A6BC88EC9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9116" y="5665770"/>
                <a:ext cx="685311" cy="390152"/>
              </a:xfrm>
              <a:custGeom>
                <a:avLst/>
                <a:gdLst>
                  <a:gd name="T0" fmla="*/ 0 w 263"/>
                  <a:gd name="T1" fmla="*/ 36 h 148"/>
                  <a:gd name="T2" fmla="*/ 216 w 263"/>
                  <a:gd name="T3" fmla="*/ 36 h 148"/>
                  <a:gd name="T4" fmla="*/ 216 w 263"/>
                  <a:gd name="T5" fmla="*/ 57 h 148"/>
                  <a:gd name="T6" fmla="*/ 0 w 263"/>
                  <a:gd name="T7" fmla="*/ 57 h 148"/>
                  <a:gd name="T8" fmla="*/ 0 w 263"/>
                  <a:gd name="T9" fmla="*/ 122 h 148"/>
                  <a:gd name="T10" fmla="*/ 7 w 263"/>
                  <a:gd name="T11" fmla="*/ 142 h 148"/>
                  <a:gd name="T12" fmla="*/ 28 w 263"/>
                  <a:gd name="T13" fmla="*/ 148 h 148"/>
                  <a:gd name="T14" fmla="*/ 263 w 263"/>
                  <a:gd name="T15" fmla="*/ 148 h 148"/>
                  <a:gd name="T16" fmla="*/ 263 w 263"/>
                  <a:gd name="T17" fmla="*/ 113 h 148"/>
                  <a:gd name="T18" fmla="*/ 49 w 263"/>
                  <a:gd name="T19" fmla="*/ 113 h 148"/>
                  <a:gd name="T20" fmla="*/ 49 w 263"/>
                  <a:gd name="T21" fmla="*/ 91 h 148"/>
                  <a:gd name="T22" fmla="*/ 263 w 263"/>
                  <a:gd name="T23" fmla="*/ 91 h 148"/>
                  <a:gd name="T24" fmla="*/ 263 w 263"/>
                  <a:gd name="T25" fmla="*/ 0 h 148"/>
                  <a:gd name="T26" fmla="*/ 0 w 263"/>
                  <a:gd name="T27" fmla="*/ 0 h 148"/>
                  <a:gd name="T28" fmla="*/ 0 w 263"/>
                  <a:gd name="T29" fmla="*/ 36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3" h="148">
                    <a:moveTo>
                      <a:pt x="0" y="36"/>
                    </a:moveTo>
                    <a:cubicBezTo>
                      <a:pt x="216" y="36"/>
                      <a:pt x="216" y="36"/>
                      <a:pt x="216" y="36"/>
                    </a:cubicBezTo>
                    <a:cubicBezTo>
                      <a:pt x="216" y="57"/>
                      <a:pt x="216" y="57"/>
                      <a:pt x="216" y="5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122"/>
                      <a:pt x="0" y="122"/>
                      <a:pt x="0" y="122"/>
                    </a:cubicBezTo>
                    <a:cubicBezTo>
                      <a:pt x="0" y="131"/>
                      <a:pt x="3" y="138"/>
                      <a:pt x="7" y="142"/>
                    </a:cubicBezTo>
                    <a:cubicBezTo>
                      <a:pt x="12" y="146"/>
                      <a:pt x="19" y="148"/>
                      <a:pt x="28" y="148"/>
                    </a:cubicBezTo>
                    <a:cubicBezTo>
                      <a:pt x="263" y="148"/>
                      <a:pt x="263" y="148"/>
                      <a:pt x="263" y="148"/>
                    </a:cubicBezTo>
                    <a:cubicBezTo>
                      <a:pt x="263" y="113"/>
                      <a:pt x="263" y="113"/>
                      <a:pt x="263" y="113"/>
                    </a:cubicBezTo>
                    <a:cubicBezTo>
                      <a:pt x="49" y="113"/>
                      <a:pt x="49" y="113"/>
                      <a:pt x="49" y="113"/>
                    </a:cubicBezTo>
                    <a:cubicBezTo>
                      <a:pt x="49" y="91"/>
                      <a:pt x="49" y="91"/>
                      <a:pt x="49" y="91"/>
                    </a:cubicBezTo>
                    <a:cubicBezTo>
                      <a:pt x="263" y="91"/>
                      <a:pt x="263" y="91"/>
                      <a:pt x="263" y="91"/>
                    </a:cubicBezTo>
                    <a:cubicBezTo>
                      <a:pt x="263" y="0"/>
                      <a:pt x="263" y="0"/>
                      <a:pt x="26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" name="Freeform 8">
                <a:extLst>
                  <a:ext uri="{FF2B5EF4-FFF2-40B4-BE49-F238E27FC236}">
                    <a16:creationId xmlns:a16="http://schemas.microsoft.com/office/drawing/2014/main" id="{BF5DDDA9-91CF-42EA-8E95-186D0E949A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866" y="5282404"/>
                <a:ext cx="244269" cy="420685"/>
              </a:xfrm>
              <a:custGeom>
                <a:avLst/>
                <a:gdLst>
                  <a:gd name="T0" fmla="*/ 36 w 72"/>
                  <a:gd name="T1" fmla="*/ 0 h 124"/>
                  <a:gd name="T2" fmla="*/ 0 w 72"/>
                  <a:gd name="T3" fmla="*/ 0 h 124"/>
                  <a:gd name="T4" fmla="*/ 0 w 72"/>
                  <a:gd name="T5" fmla="*/ 124 h 124"/>
                  <a:gd name="T6" fmla="*/ 36 w 72"/>
                  <a:gd name="T7" fmla="*/ 124 h 124"/>
                  <a:gd name="T8" fmla="*/ 36 w 72"/>
                  <a:gd name="T9" fmla="*/ 65 h 124"/>
                  <a:gd name="T10" fmla="*/ 72 w 72"/>
                  <a:gd name="T11" fmla="*/ 65 h 124"/>
                  <a:gd name="T12" fmla="*/ 72 w 72"/>
                  <a:gd name="T13" fmla="*/ 37 h 124"/>
                  <a:gd name="T14" fmla="*/ 36 w 72"/>
                  <a:gd name="T15" fmla="*/ 37 h 124"/>
                  <a:gd name="T16" fmla="*/ 36 w 72"/>
                  <a:gd name="T17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124">
                    <a:moveTo>
                      <a:pt x="36" y="0"/>
                    </a:moveTo>
                    <a:lnTo>
                      <a:pt x="0" y="0"/>
                    </a:lnTo>
                    <a:lnTo>
                      <a:pt x="0" y="124"/>
                    </a:lnTo>
                    <a:lnTo>
                      <a:pt x="36" y="124"/>
                    </a:lnTo>
                    <a:lnTo>
                      <a:pt x="36" y="65"/>
                    </a:lnTo>
                    <a:lnTo>
                      <a:pt x="72" y="65"/>
                    </a:lnTo>
                    <a:lnTo>
                      <a:pt x="72" y="37"/>
                    </a:lnTo>
                    <a:lnTo>
                      <a:pt x="36" y="37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7" name="Freeform 9">
                <a:extLst>
                  <a:ext uri="{FF2B5EF4-FFF2-40B4-BE49-F238E27FC236}">
                    <a16:creationId xmlns:a16="http://schemas.microsoft.com/office/drawing/2014/main" id="{5CDAF478-A158-4B63-9196-61B917229A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5941" y="5740408"/>
                <a:ext cx="709060" cy="318907"/>
              </a:xfrm>
              <a:custGeom>
                <a:avLst/>
                <a:gdLst>
                  <a:gd name="T0" fmla="*/ 0 w 209"/>
                  <a:gd name="T1" fmla="*/ 28 h 94"/>
                  <a:gd name="T2" fmla="*/ 173 w 209"/>
                  <a:gd name="T3" fmla="*/ 28 h 94"/>
                  <a:gd name="T4" fmla="*/ 173 w 209"/>
                  <a:gd name="T5" fmla="*/ 94 h 94"/>
                  <a:gd name="T6" fmla="*/ 209 w 209"/>
                  <a:gd name="T7" fmla="*/ 94 h 94"/>
                  <a:gd name="T8" fmla="*/ 209 w 209"/>
                  <a:gd name="T9" fmla="*/ 0 h 94"/>
                  <a:gd name="T10" fmla="*/ 0 w 209"/>
                  <a:gd name="T11" fmla="*/ 0 h 94"/>
                  <a:gd name="T12" fmla="*/ 0 w 209"/>
                  <a:gd name="T13" fmla="*/ 28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9" h="94">
                    <a:moveTo>
                      <a:pt x="0" y="28"/>
                    </a:moveTo>
                    <a:lnTo>
                      <a:pt x="173" y="28"/>
                    </a:lnTo>
                    <a:lnTo>
                      <a:pt x="173" y="94"/>
                    </a:lnTo>
                    <a:lnTo>
                      <a:pt x="209" y="94"/>
                    </a:lnTo>
                    <a:lnTo>
                      <a:pt x="209" y="0"/>
                    </a:lnTo>
                    <a:lnTo>
                      <a:pt x="0" y="0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38" name="Freeform 10">
                <a:extLst>
                  <a:ext uri="{FF2B5EF4-FFF2-40B4-BE49-F238E27FC236}">
                    <a16:creationId xmlns:a16="http://schemas.microsoft.com/office/drawing/2014/main" id="{173F29FB-563E-41E3-B83A-20A4E67949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97555" y="5238300"/>
                <a:ext cx="590318" cy="447826"/>
              </a:xfrm>
              <a:custGeom>
                <a:avLst/>
                <a:gdLst>
                  <a:gd name="T0" fmla="*/ 24 w 226"/>
                  <a:gd name="T1" fmla="*/ 99 h 171"/>
                  <a:gd name="T2" fmla="*/ 52 w 226"/>
                  <a:gd name="T3" fmla="*/ 152 h 171"/>
                  <a:gd name="T4" fmla="*/ 115 w 226"/>
                  <a:gd name="T5" fmla="*/ 171 h 171"/>
                  <a:gd name="T6" fmla="*/ 177 w 226"/>
                  <a:gd name="T7" fmla="*/ 152 h 171"/>
                  <a:gd name="T8" fmla="*/ 205 w 226"/>
                  <a:gd name="T9" fmla="*/ 99 h 171"/>
                  <a:gd name="T10" fmla="*/ 200 w 226"/>
                  <a:gd name="T11" fmla="*/ 80 h 171"/>
                  <a:gd name="T12" fmla="*/ 189 w 226"/>
                  <a:gd name="T13" fmla="*/ 64 h 171"/>
                  <a:gd name="T14" fmla="*/ 226 w 226"/>
                  <a:gd name="T15" fmla="*/ 64 h 171"/>
                  <a:gd name="T16" fmla="*/ 226 w 226"/>
                  <a:gd name="T17" fmla="*/ 29 h 171"/>
                  <a:gd name="T18" fmla="*/ 139 w 226"/>
                  <a:gd name="T19" fmla="*/ 29 h 171"/>
                  <a:gd name="T20" fmla="*/ 139 w 226"/>
                  <a:gd name="T21" fmla="*/ 0 h 171"/>
                  <a:gd name="T22" fmla="*/ 89 w 226"/>
                  <a:gd name="T23" fmla="*/ 0 h 171"/>
                  <a:gd name="T24" fmla="*/ 89 w 226"/>
                  <a:gd name="T25" fmla="*/ 29 h 171"/>
                  <a:gd name="T26" fmla="*/ 0 w 226"/>
                  <a:gd name="T27" fmla="*/ 29 h 171"/>
                  <a:gd name="T28" fmla="*/ 0 w 226"/>
                  <a:gd name="T29" fmla="*/ 64 h 171"/>
                  <a:gd name="T30" fmla="*/ 40 w 226"/>
                  <a:gd name="T31" fmla="*/ 64 h 171"/>
                  <a:gd name="T32" fmla="*/ 28 w 226"/>
                  <a:gd name="T33" fmla="*/ 80 h 171"/>
                  <a:gd name="T34" fmla="*/ 24 w 226"/>
                  <a:gd name="T35" fmla="*/ 99 h 171"/>
                  <a:gd name="T36" fmla="*/ 83 w 226"/>
                  <a:gd name="T37" fmla="*/ 74 h 171"/>
                  <a:gd name="T38" fmla="*/ 114 w 226"/>
                  <a:gd name="T39" fmla="*/ 64 h 171"/>
                  <a:gd name="T40" fmla="*/ 145 w 226"/>
                  <a:gd name="T41" fmla="*/ 74 h 171"/>
                  <a:gd name="T42" fmla="*/ 159 w 226"/>
                  <a:gd name="T43" fmla="*/ 100 h 171"/>
                  <a:gd name="T44" fmla="*/ 145 w 226"/>
                  <a:gd name="T45" fmla="*/ 125 h 171"/>
                  <a:gd name="T46" fmla="*/ 114 w 226"/>
                  <a:gd name="T47" fmla="*/ 136 h 171"/>
                  <a:gd name="T48" fmla="*/ 83 w 226"/>
                  <a:gd name="T49" fmla="*/ 125 h 171"/>
                  <a:gd name="T50" fmla="*/ 70 w 226"/>
                  <a:gd name="T51" fmla="*/ 100 h 171"/>
                  <a:gd name="T52" fmla="*/ 83 w 226"/>
                  <a:gd name="T53" fmla="*/ 74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6" h="171">
                    <a:moveTo>
                      <a:pt x="24" y="99"/>
                    </a:moveTo>
                    <a:cubicBezTo>
                      <a:pt x="24" y="120"/>
                      <a:pt x="34" y="138"/>
                      <a:pt x="52" y="152"/>
                    </a:cubicBezTo>
                    <a:cubicBezTo>
                      <a:pt x="70" y="165"/>
                      <a:pt x="91" y="171"/>
                      <a:pt x="115" y="171"/>
                    </a:cubicBezTo>
                    <a:cubicBezTo>
                      <a:pt x="140" y="171"/>
                      <a:pt x="160" y="165"/>
                      <a:pt x="177" y="152"/>
                    </a:cubicBezTo>
                    <a:cubicBezTo>
                      <a:pt x="196" y="138"/>
                      <a:pt x="205" y="120"/>
                      <a:pt x="205" y="99"/>
                    </a:cubicBezTo>
                    <a:cubicBezTo>
                      <a:pt x="205" y="92"/>
                      <a:pt x="203" y="86"/>
                      <a:pt x="200" y="80"/>
                    </a:cubicBezTo>
                    <a:cubicBezTo>
                      <a:pt x="198" y="74"/>
                      <a:pt x="194" y="69"/>
                      <a:pt x="189" y="64"/>
                    </a:cubicBezTo>
                    <a:cubicBezTo>
                      <a:pt x="226" y="64"/>
                      <a:pt x="226" y="64"/>
                      <a:pt x="226" y="64"/>
                    </a:cubicBezTo>
                    <a:cubicBezTo>
                      <a:pt x="226" y="29"/>
                      <a:pt x="226" y="29"/>
                      <a:pt x="226" y="29"/>
                    </a:cubicBezTo>
                    <a:cubicBezTo>
                      <a:pt x="139" y="29"/>
                      <a:pt x="139" y="29"/>
                      <a:pt x="139" y="29"/>
                    </a:cubicBezTo>
                    <a:cubicBezTo>
                      <a:pt x="139" y="0"/>
                      <a:pt x="139" y="0"/>
                      <a:pt x="13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29"/>
                      <a:pt x="89" y="29"/>
                      <a:pt x="89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40" y="64"/>
                      <a:pt x="40" y="64"/>
                      <a:pt x="40" y="64"/>
                    </a:cubicBezTo>
                    <a:cubicBezTo>
                      <a:pt x="35" y="69"/>
                      <a:pt x="31" y="74"/>
                      <a:pt x="28" y="80"/>
                    </a:cubicBezTo>
                    <a:cubicBezTo>
                      <a:pt x="26" y="86"/>
                      <a:pt x="24" y="92"/>
                      <a:pt x="24" y="99"/>
                    </a:cubicBezTo>
                    <a:close/>
                    <a:moveTo>
                      <a:pt x="83" y="74"/>
                    </a:moveTo>
                    <a:cubicBezTo>
                      <a:pt x="92" y="67"/>
                      <a:pt x="103" y="64"/>
                      <a:pt x="114" y="64"/>
                    </a:cubicBezTo>
                    <a:cubicBezTo>
                      <a:pt x="126" y="64"/>
                      <a:pt x="136" y="67"/>
                      <a:pt x="145" y="74"/>
                    </a:cubicBezTo>
                    <a:cubicBezTo>
                      <a:pt x="154" y="81"/>
                      <a:pt x="159" y="90"/>
                      <a:pt x="159" y="100"/>
                    </a:cubicBezTo>
                    <a:cubicBezTo>
                      <a:pt x="159" y="110"/>
                      <a:pt x="154" y="118"/>
                      <a:pt x="145" y="125"/>
                    </a:cubicBezTo>
                    <a:cubicBezTo>
                      <a:pt x="136" y="133"/>
                      <a:pt x="126" y="136"/>
                      <a:pt x="114" y="136"/>
                    </a:cubicBezTo>
                    <a:cubicBezTo>
                      <a:pt x="103" y="136"/>
                      <a:pt x="92" y="133"/>
                      <a:pt x="83" y="125"/>
                    </a:cubicBezTo>
                    <a:cubicBezTo>
                      <a:pt x="75" y="118"/>
                      <a:pt x="70" y="110"/>
                      <a:pt x="70" y="100"/>
                    </a:cubicBezTo>
                    <a:cubicBezTo>
                      <a:pt x="70" y="90"/>
                      <a:pt x="75" y="81"/>
                      <a:pt x="83" y="7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9" name="Freeform 11">
                <a:extLst>
                  <a:ext uri="{FF2B5EF4-FFF2-40B4-BE49-F238E27FC236}">
                    <a16:creationId xmlns:a16="http://schemas.microsoft.com/office/drawing/2014/main" id="{990D9156-A7BB-4E29-B5A9-3EB60BB227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0261" y="5282405"/>
                <a:ext cx="329084" cy="776910"/>
              </a:xfrm>
              <a:custGeom>
                <a:avLst/>
                <a:gdLst>
                  <a:gd name="T0" fmla="*/ 63 w 97"/>
                  <a:gd name="T1" fmla="*/ 74 h 229"/>
                  <a:gd name="T2" fmla="*/ 33 w 97"/>
                  <a:gd name="T3" fmla="*/ 74 h 229"/>
                  <a:gd name="T4" fmla="*/ 33 w 97"/>
                  <a:gd name="T5" fmla="*/ 0 h 229"/>
                  <a:gd name="T6" fmla="*/ 0 w 97"/>
                  <a:gd name="T7" fmla="*/ 0 h 229"/>
                  <a:gd name="T8" fmla="*/ 0 w 97"/>
                  <a:gd name="T9" fmla="*/ 229 h 229"/>
                  <a:gd name="T10" fmla="*/ 33 w 97"/>
                  <a:gd name="T11" fmla="*/ 229 h 229"/>
                  <a:gd name="T12" fmla="*/ 33 w 97"/>
                  <a:gd name="T13" fmla="*/ 102 h 229"/>
                  <a:gd name="T14" fmla="*/ 63 w 97"/>
                  <a:gd name="T15" fmla="*/ 102 h 229"/>
                  <a:gd name="T16" fmla="*/ 63 w 97"/>
                  <a:gd name="T17" fmla="*/ 229 h 229"/>
                  <a:gd name="T18" fmla="*/ 97 w 97"/>
                  <a:gd name="T19" fmla="*/ 229 h 229"/>
                  <a:gd name="T20" fmla="*/ 97 w 97"/>
                  <a:gd name="T21" fmla="*/ 0 h 229"/>
                  <a:gd name="T22" fmla="*/ 63 w 97"/>
                  <a:gd name="T23" fmla="*/ 0 h 229"/>
                  <a:gd name="T24" fmla="*/ 63 w 97"/>
                  <a:gd name="T25" fmla="*/ 74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7" h="229">
                    <a:moveTo>
                      <a:pt x="63" y="74"/>
                    </a:moveTo>
                    <a:lnTo>
                      <a:pt x="33" y="74"/>
                    </a:lnTo>
                    <a:lnTo>
                      <a:pt x="33" y="0"/>
                    </a:lnTo>
                    <a:lnTo>
                      <a:pt x="0" y="0"/>
                    </a:lnTo>
                    <a:lnTo>
                      <a:pt x="0" y="229"/>
                    </a:lnTo>
                    <a:lnTo>
                      <a:pt x="33" y="229"/>
                    </a:lnTo>
                    <a:lnTo>
                      <a:pt x="33" y="102"/>
                    </a:lnTo>
                    <a:lnTo>
                      <a:pt x="63" y="102"/>
                    </a:lnTo>
                    <a:lnTo>
                      <a:pt x="63" y="229"/>
                    </a:lnTo>
                    <a:lnTo>
                      <a:pt x="97" y="229"/>
                    </a:lnTo>
                    <a:lnTo>
                      <a:pt x="97" y="0"/>
                    </a:lnTo>
                    <a:lnTo>
                      <a:pt x="63" y="0"/>
                    </a:lnTo>
                    <a:lnTo>
                      <a:pt x="63" y="7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40" name="Freeform 12">
                <a:extLst>
                  <a:ext uri="{FF2B5EF4-FFF2-40B4-BE49-F238E27FC236}">
                    <a16:creationId xmlns:a16="http://schemas.microsoft.com/office/drawing/2014/main" id="{A3C1DC4A-3A05-4466-B756-634AF477E9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863" y="5282404"/>
                <a:ext cx="386760" cy="576746"/>
              </a:xfrm>
              <a:custGeom>
                <a:avLst/>
                <a:gdLst>
                  <a:gd name="T0" fmla="*/ 46 w 148"/>
                  <a:gd name="T1" fmla="*/ 36 h 219"/>
                  <a:gd name="T2" fmla="*/ 141 w 148"/>
                  <a:gd name="T3" fmla="*/ 36 h 219"/>
                  <a:gd name="T4" fmla="*/ 141 w 148"/>
                  <a:gd name="T5" fmla="*/ 0 h 219"/>
                  <a:gd name="T6" fmla="*/ 0 w 148"/>
                  <a:gd name="T7" fmla="*/ 0 h 219"/>
                  <a:gd name="T8" fmla="*/ 0 w 148"/>
                  <a:gd name="T9" fmla="*/ 196 h 219"/>
                  <a:gd name="T10" fmla="*/ 9 w 148"/>
                  <a:gd name="T11" fmla="*/ 215 h 219"/>
                  <a:gd name="T12" fmla="*/ 29 w 148"/>
                  <a:gd name="T13" fmla="*/ 219 h 219"/>
                  <a:gd name="T14" fmla="*/ 148 w 148"/>
                  <a:gd name="T15" fmla="*/ 219 h 219"/>
                  <a:gd name="T16" fmla="*/ 148 w 148"/>
                  <a:gd name="T17" fmla="*/ 182 h 219"/>
                  <a:gd name="T18" fmla="*/ 46 w 148"/>
                  <a:gd name="T19" fmla="*/ 182 h 219"/>
                  <a:gd name="T20" fmla="*/ 46 w 148"/>
                  <a:gd name="T21" fmla="*/ 36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8" h="219">
                    <a:moveTo>
                      <a:pt x="46" y="36"/>
                    </a:moveTo>
                    <a:cubicBezTo>
                      <a:pt x="141" y="36"/>
                      <a:pt x="141" y="36"/>
                      <a:pt x="141" y="36"/>
                    </a:cubicBezTo>
                    <a:cubicBezTo>
                      <a:pt x="141" y="0"/>
                      <a:pt x="141" y="0"/>
                      <a:pt x="14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0" y="205"/>
                      <a:pt x="3" y="211"/>
                      <a:pt x="9" y="215"/>
                    </a:cubicBezTo>
                    <a:cubicBezTo>
                      <a:pt x="13" y="217"/>
                      <a:pt x="20" y="219"/>
                      <a:pt x="29" y="219"/>
                    </a:cubicBezTo>
                    <a:cubicBezTo>
                      <a:pt x="148" y="219"/>
                      <a:pt x="148" y="219"/>
                      <a:pt x="148" y="219"/>
                    </a:cubicBezTo>
                    <a:cubicBezTo>
                      <a:pt x="148" y="182"/>
                      <a:pt x="148" y="182"/>
                      <a:pt x="148" y="182"/>
                    </a:cubicBezTo>
                    <a:cubicBezTo>
                      <a:pt x="46" y="182"/>
                      <a:pt x="46" y="182"/>
                      <a:pt x="46" y="182"/>
                    </a:cubicBezTo>
                    <a:lnTo>
                      <a:pt x="46" y="3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1" name="Freeform 13">
                <a:extLst>
                  <a:ext uri="{FF2B5EF4-FFF2-40B4-BE49-F238E27FC236}">
                    <a16:creationId xmlns:a16="http://schemas.microsoft.com/office/drawing/2014/main" id="{12DF9E47-4988-4A43-BE67-74F62D2BE5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1773" y="5282404"/>
                <a:ext cx="668348" cy="559783"/>
              </a:xfrm>
              <a:custGeom>
                <a:avLst/>
                <a:gdLst>
                  <a:gd name="T0" fmla="*/ 162 w 197"/>
                  <a:gd name="T1" fmla="*/ 165 h 165"/>
                  <a:gd name="T2" fmla="*/ 197 w 197"/>
                  <a:gd name="T3" fmla="*/ 165 h 165"/>
                  <a:gd name="T4" fmla="*/ 197 w 197"/>
                  <a:gd name="T5" fmla="*/ 0 h 165"/>
                  <a:gd name="T6" fmla="*/ 0 w 197"/>
                  <a:gd name="T7" fmla="*/ 0 h 165"/>
                  <a:gd name="T8" fmla="*/ 0 w 197"/>
                  <a:gd name="T9" fmla="*/ 28 h 165"/>
                  <a:gd name="T10" fmla="*/ 162 w 197"/>
                  <a:gd name="T11" fmla="*/ 28 h 165"/>
                  <a:gd name="T12" fmla="*/ 162 w 197"/>
                  <a:gd name="T13" fmla="*/ 16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7" h="165">
                    <a:moveTo>
                      <a:pt x="162" y="165"/>
                    </a:moveTo>
                    <a:lnTo>
                      <a:pt x="197" y="165"/>
                    </a:lnTo>
                    <a:lnTo>
                      <a:pt x="197" y="0"/>
                    </a:lnTo>
                    <a:lnTo>
                      <a:pt x="0" y="0"/>
                    </a:lnTo>
                    <a:lnTo>
                      <a:pt x="0" y="28"/>
                    </a:lnTo>
                    <a:lnTo>
                      <a:pt x="162" y="28"/>
                    </a:lnTo>
                    <a:lnTo>
                      <a:pt x="162" y="16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2" name="Freeform 14">
                <a:extLst>
                  <a:ext uri="{FF2B5EF4-FFF2-40B4-BE49-F238E27FC236}">
                    <a16:creationId xmlns:a16="http://schemas.microsoft.com/office/drawing/2014/main" id="{C9391A24-00E7-4279-AA2B-F5D7C86AE6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4098" y="5604703"/>
                <a:ext cx="797268" cy="413900"/>
              </a:xfrm>
              <a:custGeom>
                <a:avLst/>
                <a:gdLst>
                  <a:gd name="T0" fmla="*/ 144 w 235"/>
                  <a:gd name="T1" fmla="*/ 94 h 122"/>
                  <a:gd name="T2" fmla="*/ 144 w 235"/>
                  <a:gd name="T3" fmla="*/ 0 h 122"/>
                  <a:gd name="T4" fmla="*/ 108 w 235"/>
                  <a:gd name="T5" fmla="*/ 0 h 122"/>
                  <a:gd name="T6" fmla="*/ 108 w 235"/>
                  <a:gd name="T7" fmla="*/ 94 h 122"/>
                  <a:gd name="T8" fmla="*/ 78 w 235"/>
                  <a:gd name="T9" fmla="*/ 94 h 122"/>
                  <a:gd name="T10" fmla="*/ 78 w 235"/>
                  <a:gd name="T11" fmla="*/ 0 h 122"/>
                  <a:gd name="T12" fmla="*/ 43 w 235"/>
                  <a:gd name="T13" fmla="*/ 0 h 122"/>
                  <a:gd name="T14" fmla="*/ 43 w 235"/>
                  <a:gd name="T15" fmla="*/ 94 h 122"/>
                  <a:gd name="T16" fmla="*/ 0 w 235"/>
                  <a:gd name="T17" fmla="*/ 94 h 122"/>
                  <a:gd name="T18" fmla="*/ 0 w 235"/>
                  <a:gd name="T19" fmla="*/ 122 h 122"/>
                  <a:gd name="T20" fmla="*/ 235 w 235"/>
                  <a:gd name="T21" fmla="*/ 122 h 122"/>
                  <a:gd name="T22" fmla="*/ 235 w 235"/>
                  <a:gd name="T23" fmla="*/ 94 h 122"/>
                  <a:gd name="T24" fmla="*/ 144 w 235"/>
                  <a:gd name="T25" fmla="*/ 94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5" h="122">
                    <a:moveTo>
                      <a:pt x="144" y="94"/>
                    </a:moveTo>
                    <a:lnTo>
                      <a:pt x="144" y="0"/>
                    </a:lnTo>
                    <a:lnTo>
                      <a:pt x="108" y="0"/>
                    </a:lnTo>
                    <a:lnTo>
                      <a:pt x="108" y="94"/>
                    </a:lnTo>
                    <a:lnTo>
                      <a:pt x="78" y="94"/>
                    </a:lnTo>
                    <a:lnTo>
                      <a:pt x="78" y="0"/>
                    </a:lnTo>
                    <a:lnTo>
                      <a:pt x="43" y="0"/>
                    </a:lnTo>
                    <a:lnTo>
                      <a:pt x="43" y="94"/>
                    </a:lnTo>
                    <a:lnTo>
                      <a:pt x="0" y="94"/>
                    </a:lnTo>
                    <a:lnTo>
                      <a:pt x="0" y="122"/>
                    </a:lnTo>
                    <a:lnTo>
                      <a:pt x="235" y="122"/>
                    </a:lnTo>
                    <a:lnTo>
                      <a:pt x="235" y="94"/>
                    </a:lnTo>
                    <a:lnTo>
                      <a:pt x="144" y="9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43" name="Freeform 15">
                <a:extLst>
                  <a:ext uri="{FF2B5EF4-FFF2-40B4-BE49-F238E27FC236}">
                    <a16:creationId xmlns:a16="http://schemas.microsoft.com/office/drawing/2014/main" id="{0FBF78C6-27EF-4934-92D1-C680CCA269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57261" y="5275618"/>
                <a:ext cx="810838" cy="240876"/>
              </a:xfrm>
              <a:custGeom>
                <a:avLst/>
                <a:gdLst>
                  <a:gd name="T0" fmla="*/ 86 w 310"/>
                  <a:gd name="T1" fmla="*/ 81 h 92"/>
                  <a:gd name="T2" fmla="*/ 155 w 310"/>
                  <a:gd name="T3" fmla="*/ 45 h 92"/>
                  <a:gd name="T4" fmla="*/ 224 w 310"/>
                  <a:gd name="T5" fmla="*/ 81 h 92"/>
                  <a:gd name="T6" fmla="*/ 302 w 310"/>
                  <a:gd name="T7" fmla="*/ 92 h 92"/>
                  <a:gd name="T8" fmla="*/ 310 w 310"/>
                  <a:gd name="T9" fmla="*/ 55 h 92"/>
                  <a:gd name="T10" fmla="*/ 310 w 310"/>
                  <a:gd name="T11" fmla="*/ 55 h 92"/>
                  <a:gd name="T12" fmla="*/ 222 w 310"/>
                  <a:gd name="T13" fmla="*/ 39 h 92"/>
                  <a:gd name="T14" fmla="*/ 179 w 310"/>
                  <a:gd name="T15" fmla="*/ 0 h 92"/>
                  <a:gd name="T16" fmla="*/ 131 w 310"/>
                  <a:gd name="T17" fmla="*/ 0 h 92"/>
                  <a:gd name="T18" fmla="*/ 87 w 310"/>
                  <a:gd name="T19" fmla="*/ 39 h 92"/>
                  <a:gd name="T20" fmla="*/ 0 w 310"/>
                  <a:gd name="T21" fmla="*/ 56 h 92"/>
                  <a:gd name="T22" fmla="*/ 0 w 310"/>
                  <a:gd name="T23" fmla="*/ 56 h 92"/>
                  <a:gd name="T24" fmla="*/ 8 w 310"/>
                  <a:gd name="T25" fmla="*/ 92 h 92"/>
                  <a:gd name="T26" fmla="*/ 86 w 310"/>
                  <a:gd name="T27" fmla="*/ 81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0" h="92">
                    <a:moveTo>
                      <a:pt x="86" y="81"/>
                    </a:moveTo>
                    <a:cubicBezTo>
                      <a:pt x="118" y="73"/>
                      <a:pt x="141" y="61"/>
                      <a:pt x="155" y="45"/>
                    </a:cubicBezTo>
                    <a:cubicBezTo>
                      <a:pt x="168" y="61"/>
                      <a:pt x="191" y="73"/>
                      <a:pt x="224" y="81"/>
                    </a:cubicBezTo>
                    <a:cubicBezTo>
                      <a:pt x="247" y="86"/>
                      <a:pt x="273" y="91"/>
                      <a:pt x="302" y="92"/>
                    </a:cubicBezTo>
                    <a:cubicBezTo>
                      <a:pt x="310" y="55"/>
                      <a:pt x="310" y="55"/>
                      <a:pt x="310" y="55"/>
                    </a:cubicBezTo>
                    <a:cubicBezTo>
                      <a:pt x="310" y="55"/>
                      <a:pt x="310" y="55"/>
                      <a:pt x="310" y="55"/>
                    </a:cubicBezTo>
                    <a:cubicBezTo>
                      <a:pt x="270" y="54"/>
                      <a:pt x="243" y="47"/>
                      <a:pt x="222" y="39"/>
                    </a:cubicBezTo>
                    <a:cubicBezTo>
                      <a:pt x="197" y="29"/>
                      <a:pt x="179" y="14"/>
                      <a:pt x="179" y="0"/>
                    </a:cubicBezTo>
                    <a:cubicBezTo>
                      <a:pt x="131" y="0"/>
                      <a:pt x="131" y="0"/>
                      <a:pt x="131" y="0"/>
                    </a:cubicBezTo>
                    <a:cubicBezTo>
                      <a:pt x="131" y="12"/>
                      <a:pt x="113" y="29"/>
                      <a:pt x="87" y="39"/>
                    </a:cubicBezTo>
                    <a:cubicBezTo>
                      <a:pt x="67" y="47"/>
                      <a:pt x="40" y="54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8" y="92"/>
                      <a:pt x="8" y="92"/>
                      <a:pt x="8" y="92"/>
                    </a:cubicBezTo>
                    <a:cubicBezTo>
                      <a:pt x="36" y="92"/>
                      <a:pt x="62" y="87"/>
                      <a:pt x="86" y="8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4" name="Freeform 16">
                <a:extLst>
                  <a:ext uri="{FF2B5EF4-FFF2-40B4-BE49-F238E27FC236}">
                    <a16:creationId xmlns:a16="http://schemas.microsoft.com/office/drawing/2014/main" id="{5CD6E726-BC83-46EE-A6E5-BB2618B4EF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1251" y="5285796"/>
                <a:ext cx="614066" cy="329084"/>
              </a:xfrm>
              <a:custGeom>
                <a:avLst/>
                <a:gdLst>
                  <a:gd name="T0" fmla="*/ 119 w 236"/>
                  <a:gd name="T1" fmla="*/ 70 h 126"/>
                  <a:gd name="T2" fmla="*/ 165 w 236"/>
                  <a:gd name="T3" fmla="*/ 108 h 126"/>
                  <a:gd name="T4" fmla="*/ 227 w 236"/>
                  <a:gd name="T5" fmla="*/ 126 h 126"/>
                  <a:gd name="T6" fmla="*/ 236 w 236"/>
                  <a:gd name="T7" fmla="*/ 89 h 126"/>
                  <a:gd name="T8" fmla="*/ 158 w 236"/>
                  <a:gd name="T9" fmla="*/ 51 h 126"/>
                  <a:gd name="T10" fmla="*/ 143 w 236"/>
                  <a:gd name="T11" fmla="*/ 0 h 126"/>
                  <a:gd name="T12" fmla="*/ 93 w 236"/>
                  <a:gd name="T13" fmla="*/ 0 h 126"/>
                  <a:gd name="T14" fmla="*/ 78 w 236"/>
                  <a:gd name="T15" fmla="*/ 52 h 126"/>
                  <a:gd name="T16" fmla="*/ 0 w 236"/>
                  <a:gd name="T17" fmla="*/ 89 h 126"/>
                  <a:gd name="T18" fmla="*/ 0 w 236"/>
                  <a:gd name="T19" fmla="*/ 90 h 126"/>
                  <a:gd name="T20" fmla="*/ 8 w 236"/>
                  <a:gd name="T21" fmla="*/ 126 h 126"/>
                  <a:gd name="T22" fmla="*/ 69 w 236"/>
                  <a:gd name="T23" fmla="*/ 109 h 126"/>
                  <a:gd name="T24" fmla="*/ 119 w 236"/>
                  <a:gd name="T25" fmla="*/ 7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6" h="126">
                    <a:moveTo>
                      <a:pt x="119" y="70"/>
                    </a:moveTo>
                    <a:cubicBezTo>
                      <a:pt x="131" y="86"/>
                      <a:pt x="146" y="99"/>
                      <a:pt x="165" y="108"/>
                    </a:cubicBezTo>
                    <a:cubicBezTo>
                      <a:pt x="180" y="116"/>
                      <a:pt x="209" y="124"/>
                      <a:pt x="227" y="126"/>
                    </a:cubicBezTo>
                    <a:cubicBezTo>
                      <a:pt x="236" y="89"/>
                      <a:pt x="236" y="89"/>
                      <a:pt x="236" y="89"/>
                    </a:cubicBezTo>
                    <a:cubicBezTo>
                      <a:pt x="205" y="85"/>
                      <a:pt x="172" y="69"/>
                      <a:pt x="158" y="51"/>
                    </a:cubicBezTo>
                    <a:cubicBezTo>
                      <a:pt x="148" y="37"/>
                      <a:pt x="143" y="22"/>
                      <a:pt x="143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3" y="22"/>
                      <a:pt x="88" y="38"/>
                      <a:pt x="78" y="52"/>
                    </a:cubicBezTo>
                    <a:cubicBezTo>
                      <a:pt x="64" y="69"/>
                      <a:pt x="31" y="86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8" y="126"/>
                      <a:pt x="8" y="126"/>
                      <a:pt x="8" y="126"/>
                    </a:cubicBezTo>
                    <a:cubicBezTo>
                      <a:pt x="25" y="124"/>
                      <a:pt x="53" y="116"/>
                      <a:pt x="69" y="109"/>
                    </a:cubicBezTo>
                    <a:cubicBezTo>
                      <a:pt x="90" y="99"/>
                      <a:pt x="107" y="86"/>
                      <a:pt x="119" y="7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sp>
        <p:nvSpPr>
          <p:cNvPr id="2" name="직사각형 1">
            <a:extLst>
              <a:ext uri="{FF2B5EF4-FFF2-40B4-BE49-F238E27FC236}">
                <a16:creationId xmlns:a16="http://schemas.microsoft.com/office/drawing/2014/main" id="{0F012D35-833D-47E4-BD49-9F4B04844D20}"/>
              </a:ext>
            </a:extLst>
          </p:cNvPr>
          <p:cNvSpPr/>
          <p:nvPr/>
        </p:nvSpPr>
        <p:spPr>
          <a:xfrm>
            <a:off x="334963" y="333375"/>
            <a:ext cx="3741737" cy="561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600" b="1" dirty="0">
                <a:solidFill>
                  <a:srgbClr val="81D3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행사 참여자 소개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566287" y="2623458"/>
            <a:ext cx="11059426" cy="16110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500" b="1" dirty="0" err="1">
                <a:solidFill>
                  <a:srgbClr val="15C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김도규</a:t>
            </a:r>
            <a:endParaRPr lang="en-US" altLang="ko-KR" sz="11500" b="1" dirty="0">
              <a:solidFill>
                <a:srgbClr val="15C2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ctr"/>
            <a:r>
              <a:rPr lang="ko-KR" alt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중소기업대학원 </a:t>
            </a:r>
            <a:endParaRPr lang="en-US" altLang="ko-KR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ctr"/>
            <a:r>
              <a:rPr lang="ko-KR" alt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동문회 수석부회장</a:t>
            </a:r>
            <a:endParaRPr lang="ko-KR" altLang="en-US" sz="8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1137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427B057C-B60F-48A9-9E47-D8F774ED8949}"/>
              </a:ext>
            </a:extLst>
          </p:cNvPr>
          <p:cNvSpPr/>
          <p:nvPr/>
        </p:nvSpPr>
        <p:spPr>
          <a:xfrm>
            <a:off x="-11080173" y="948178"/>
            <a:ext cx="8634846" cy="4946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4" name="직사각형 63">
            <a:extLst>
              <a:ext uri="{FF2B5EF4-FFF2-40B4-BE49-F238E27FC236}">
                <a16:creationId xmlns:a16="http://schemas.microsoft.com/office/drawing/2014/main" id="{68331EFB-D840-4DFB-980C-500AF450E0D6}"/>
              </a:ext>
            </a:extLst>
          </p:cNvPr>
          <p:cNvSpPr/>
          <p:nvPr/>
        </p:nvSpPr>
        <p:spPr>
          <a:xfrm>
            <a:off x="-7023025" y="959104"/>
            <a:ext cx="546879" cy="3416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bg1"/>
                </a:solidFill>
                <a:latin typeface="+mj-ea"/>
                <a:ea typeface="+mj-ea"/>
              </a:rPr>
              <a:t>01</a:t>
            </a:r>
            <a:endParaRPr lang="ko-KR" altLang="en-US" sz="1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1A03AF5C-AB74-495B-BBC5-963B60ED0B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76" b="36849" l="25879" r="76074">
                        <a14:foregroundMark x1="27051" y1="14974" x2="28809" y2="23958"/>
                        <a14:foregroundMark x1="39063" y1="18880" x2="41309" y2="25521"/>
                        <a14:foregroundMark x1="41309" y1="25521" x2="41211" y2="29688"/>
                        <a14:foregroundMark x1="37109" y1="15885" x2="40039" y2="25130"/>
                        <a14:foregroundMark x1="62500" y1="18490" x2="63184" y2="26953"/>
                        <a14:foregroundMark x1="71094" y1="10026" x2="71875" y2="21224"/>
                        <a14:foregroundMark x1="73828" y1="13021" x2="74219" y2="22526"/>
                        <a14:foregroundMark x1="70117" y1="23047" x2="73633" y2="26042"/>
                        <a14:foregroundMark x1="60840" y1="12370" x2="60840" y2="27474"/>
                        <a14:foregroundMark x1="60840" y1="27474" x2="61816" y2="32292"/>
                        <a14:foregroundMark x1="43457" y1="29167" x2="40625" y2="33203"/>
                        <a14:foregroundMark x1="27441" y1="10286" x2="30273" y2="22005"/>
                        <a14:foregroundMark x1="25879" y1="22005" x2="30566" y2="25521"/>
                        <a14:foregroundMark x1="30566" y1="25521" x2="32324" y2="24609"/>
                        <a14:foregroundMark x1="75586" y1="9635" x2="76074" y2="22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42" r="19394" b="58926"/>
          <a:stretch/>
        </p:blipFill>
        <p:spPr>
          <a:xfrm>
            <a:off x="-12583426" y="0"/>
            <a:ext cx="1329671" cy="695866"/>
          </a:xfrm>
          <a:prstGeom prst="rect">
            <a:avLst/>
          </a:prstGeom>
        </p:spPr>
      </p:pic>
      <p:grpSp>
        <p:nvGrpSpPr>
          <p:cNvPr id="14" name="그룹 13">
            <a:extLst>
              <a:ext uri="{FF2B5EF4-FFF2-40B4-BE49-F238E27FC236}">
                <a16:creationId xmlns:a16="http://schemas.microsoft.com/office/drawing/2014/main" id="{450719F6-21F3-410F-98D8-4309C856415B}"/>
              </a:ext>
            </a:extLst>
          </p:cNvPr>
          <p:cNvGrpSpPr/>
          <p:nvPr/>
        </p:nvGrpSpPr>
        <p:grpSpPr>
          <a:xfrm>
            <a:off x="-11265341" y="107451"/>
            <a:ext cx="1759391" cy="371486"/>
            <a:chOff x="-1084402" y="5238300"/>
            <a:chExt cx="4525768" cy="895652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2D5C0261-3742-43E4-9FB1-D24C4B1E1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084402" y="5570777"/>
              <a:ext cx="868513" cy="563175"/>
            </a:xfrm>
            <a:custGeom>
              <a:avLst/>
              <a:gdLst>
                <a:gd name="T0" fmla="*/ 0 w 333"/>
                <a:gd name="T1" fmla="*/ 35 h 214"/>
                <a:gd name="T2" fmla="*/ 140 w 333"/>
                <a:gd name="T3" fmla="*/ 35 h 214"/>
                <a:gd name="T4" fmla="*/ 140 w 333"/>
                <a:gd name="T5" fmla="*/ 65 h 214"/>
                <a:gd name="T6" fmla="*/ 49 w 333"/>
                <a:gd name="T7" fmla="*/ 139 h 214"/>
                <a:gd name="T8" fmla="*/ 158 w 333"/>
                <a:gd name="T9" fmla="*/ 214 h 214"/>
                <a:gd name="T10" fmla="*/ 171 w 333"/>
                <a:gd name="T11" fmla="*/ 214 h 214"/>
                <a:gd name="T12" fmla="*/ 280 w 333"/>
                <a:gd name="T13" fmla="*/ 139 h 214"/>
                <a:gd name="T14" fmla="*/ 192 w 333"/>
                <a:gd name="T15" fmla="*/ 66 h 214"/>
                <a:gd name="T16" fmla="*/ 192 w 333"/>
                <a:gd name="T17" fmla="*/ 35 h 214"/>
                <a:gd name="T18" fmla="*/ 333 w 333"/>
                <a:gd name="T19" fmla="*/ 35 h 214"/>
                <a:gd name="T20" fmla="*/ 333 w 333"/>
                <a:gd name="T21" fmla="*/ 0 h 214"/>
                <a:gd name="T22" fmla="*/ 0 w 333"/>
                <a:gd name="T23" fmla="*/ 0 h 214"/>
                <a:gd name="T24" fmla="*/ 0 w 333"/>
                <a:gd name="T25" fmla="*/ 35 h 214"/>
                <a:gd name="T26" fmla="*/ 229 w 333"/>
                <a:gd name="T27" fmla="*/ 139 h 214"/>
                <a:gd name="T28" fmla="*/ 164 w 333"/>
                <a:gd name="T29" fmla="*/ 178 h 214"/>
                <a:gd name="T30" fmla="*/ 100 w 333"/>
                <a:gd name="T31" fmla="*/ 139 h 214"/>
                <a:gd name="T32" fmla="*/ 164 w 333"/>
                <a:gd name="T33" fmla="*/ 100 h 214"/>
                <a:gd name="T34" fmla="*/ 229 w 333"/>
                <a:gd name="T35" fmla="*/ 139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3" h="214">
                  <a:moveTo>
                    <a:pt x="0" y="35"/>
                  </a:moveTo>
                  <a:cubicBezTo>
                    <a:pt x="140" y="35"/>
                    <a:pt x="140" y="35"/>
                    <a:pt x="140" y="35"/>
                  </a:cubicBezTo>
                  <a:cubicBezTo>
                    <a:pt x="140" y="65"/>
                    <a:pt x="140" y="65"/>
                    <a:pt x="140" y="65"/>
                  </a:cubicBezTo>
                  <a:cubicBezTo>
                    <a:pt x="91" y="71"/>
                    <a:pt x="49" y="102"/>
                    <a:pt x="49" y="139"/>
                  </a:cubicBezTo>
                  <a:cubicBezTo>
                    <a:pt x="49" y="181"/>
                    <a:pt x="102" y="214"/>
                    <a:pt x="158" y="214"/>
                  </a:cubicBezTo>
                  <a:cubicBezTo>
                    <a:pt x="171" y="214"/>
                    <a:pt x="171" y="214"/>
                    <a:pt x="171" y="214"/>
                  </a:cubicBezTo>
                  <a:cubicBezTo>
                    <a:pt x="227" y="214"/>
                    <a:pt x="280" y="181"/>
                    <a:pt x="280" y="139"/>
                  </a:cubicBezTo>
                  <a:cubicBezTo>
                    <a:pt x="280" y="103"/>
                    <a:pt x="240" y="73"/>
                    <a:pt x="192" y="66"/>
                  </a:cubicBezTo>
                  <a:cubicBezTo>
                    <a:pt x="192" y="35"/>
                    <a:pt x="192" y="35"/>
                    <a:pt x="192" y="35"/>
                  </a:cubicBezTo>
                  <a:cubicBezTo>
                    <a:pt x="333" y="35"/>
                    <a:pt x="333" y="35"/>
                    <a:pt x="333" y="35"/>
                  </a:cubicBezTo>
                  <a:cubicBezTo>
                    <a:pt x="333" y="0"/>
                    <a:pt x="333" y="0"/>
                    <a:pt x="33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5"/>
                  </a:lnTo>
                  <a:close/>
                  <a:moveTo>
                    <a:pt x="229" y="139"/>
                  </a:moveTo>
                  <a:cubicBezTo>
                    <a:pt x="229" y="162"/>
                    <a:pt x="195" y="178"/>
                    <a:pt x="164" y="178"/>
                  </a:cubicBezTo>
                  <a:cubicBezTo>
                    <a:pt x="133" y="178"/>
                    <a:pt x="100" y="162"/>
                    <a:pt x="100" y="139"/>
                  </a:cubicBezTo>
                  <a:cubicBezTo>
                    <a:pt x="100" y="116"/>
                    <a:pt x="133" y="100"/>
                    <a:pt x="164" y="100"/>
                  </a:cubicBezTo>
                  <a:cubicBezTo>
                    <a:pt x="195" y="100"/>
                    <a:pt x="229" y="116"/>
                    <a:pt x="229" y="1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" name="Rectangle 6">
              <a:extLst>
                <a:ext uri="{FF2B5EF4-FFF2-40B4-BE49-F238E27FC236}">
                  <a16:creationId xmlns:a16="http://schemas.microsoft.com/office/drawing/2014/main" id="{E1392A5B-F3C1-4454-B52F-720424ED38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060" y="5282404"/>
              <a:ext cx="122135" cy="346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CB80BD0E-A015-497F-9AAE-31CF46B823E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116" y="5665770"/>
              <a:ext cx="685311" cy="390152"/>
            </a:xfrm>
            <a:custGeom>
              <a:avLst/>
              <a:gdLst>
                <a:gd name="T0" fmla="*/ 0 w 263"/>
                <a:gd name="T1" fmla="*/ 36 h 148"/>
                <a:gd name="T2" fmla="*/ 216 w 263"/>
                <a:gd name="T3" fmla="*/ 36 h 148"/>
                <a:gd name="T4" fmla="*/ 216 w 263"/>
                <a:gd name="T5" fmla="*/ 57 h 148"/>
                <a:gd name="T6" fmla="*/ 0 w 263"/>
                <a:gd name="T7" fmla="*/ 57 h 148"/>
                <a:gd name="T8" fmla="*/ 0 w 263"/>
                <a:gd name="T9" fmla="*/ 122 h 148"/>
                <a:gd name="T10" fmla="*/ 7 w 263"/>
                <a:gd name="T11" fmla="*/ 142 h 148"/>
                <a:gd name="T12" fmla="*/ 28 w 263"/>
                <a:gd name="T13" fmla="*/ 148 h 148"/>
                <a:gd name="T14" fmla="*/ 263 w 263"/>
                <a:gd name="T15" fmla="*/ 148 h 148"/>
                <a:gd name="T16" fmla="*/ 263 w 263"/>
                <a:gd name="T17" fmla="*/ 113 h 148"/>
                <a:gd name="T18" fmla="*/ 49 w 263"/>
                <a:gd name="T19" fmla="*/ 113 h 148"/>
                <a:gd name="T20" fmla="*/ 49 w 263"/>
                <a:gd name="T21" fmla="*/ 91 h 148"/>
                <a:gd name="T22" fmla="*/ 263 w 263"/>
                <a:gd name="T23" fmla="*/ 91 h 148"/>
                <a:gd name="T24" fmla="*/ 263 w 263"/>
                <a:gd name="T25" fmla="*/ 0 h 148"/>
                <a:gd name="T26" fmla="*/ 0 w 263"/>
                <a:gd name="T27" fmla="*/ 0 h 148"/>
                <a:gd name="T28" fmla="*/ 0 w 263"/>
                <a:gd name="T29" fmla="*/ 3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3" h="148">
                  <a:moveTo>
                    <a:pt x="0" y="36"/>
                  </a:moveTo>
                  <a:cubicBezTo>
                    <a:pt x="216" y="36"/>
                    <a:pt x="216" y="36"/>
                    <a:pt x="216" y="36"/>
                  </a:cubicBezTo>
                  <a:cubicBezTo>
                    <a:pt x="216" y="57"/>
                    <a:pt x="216" y="57"/>
                    <a:pt x="216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131"/>
                    <a:pt x="3" y="138"/>
                    <a:pt x="7" y="142"/>
                  </a:cubicBezTo>
                  <a:cubicBezTo>
                    <a:pt x="12" y="146"/>
                    <a:pt x="19" y="148"/>
                    <a:pt x="28" y="148"/>
                  </a:cubicBezTo>
                  <a:cubicBezTo>
                    <a:pt x="263" y="148"/>
                    <a:pt x="263" y="148"/>
                    <a:pt x="263" y="148"/>
                  </a:cubicBezTo>
                  <a:cubicBezTo>
                    <a:pt x="263" y="113"/>
                    <a:pt x="263" y="113"/>
                    <a:pt x="263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263" y="91"/>
                    <a:pt x="263" y="91"/>
                    <a:pt x="263" y="91"/>
                  </a:cubicBezTo>
                  <a:cubicBezTo>
                    <a:pt x="263" y="0"/>
                    <a:pt x="263" y="0"/>
                    <a:pt x="26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46507996-A09A-4F8C-B97F-62201AC2F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2866" y="5282404"/>
              <a:ext cx="244269" cy="420685"/>
            </a:xfrm>
            <a:custGeom>
              <a:avLst/>
              <a:gdLst>
                <a:gd name="T0" fmla="*/ 36 w 72"/>
                <a:gd name="T1" fmla="*/ 0 h 124"/>
                <a:gd name="T2" fmla="*/ 0 w 72"/>
                <a:gd name="T3" fmla="*/ 0 h 124"/>
                <a:gd name="T4" fmla="*/ 0 w 72"/>
                <a:gd name="T5" fmla="*/ 124 h 124"/>
                <a:gd name="T6" fmla="*/ 36 w 72"/>
                <a:gd name="T7" fmla="*/ 124 h 124"/>
                <a:gd name="T8" fmla="*/ 36 w 72"/>
                <a:gd name="T9" fmla="*/ 65 h 124"/>
                <a:gd name="T10" fmla="*/ 72 w 72"/>
                <a:gd name="T11" fmla="*/ 65 h 124"/>
                <a:gd name="T12" fmla="*/ 72 w 72"/>
                <a:gd name="T13" fmla="*/ 37 h 124"/>
                <a:gd name="T14" fmla="*/ 36 w 72"/>
                <a:gd name="T15" fmla="*/ 37 h 124"/>
                <a:gd name="T16" fmla="*/ 36 w 72"/>
                <a:gd name="T17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" h="124">
                  <a:moveTo>
                    <a:pt x="36" y="0"/>
                  </a:moveTo>
                  <a:lnTo>
                    <a:pt x="0" y="0"/>
                  </a:lnTo>
                  <a:lnTo>
                    <a:pt x="0" y="124"/>
                  </a:lnTo>
                  <a:lnTo>
                    <a:pt x="36" y="124"/>
                  </a:lnTo>
                  <a:lnTo>
                    <a:pt x="36" y="65"/>
                  </a:lnTo>
                  <a:lnTo>
                    <a:pt x="72" y="65"/>
                  </a:lnTo>
                  <a:lnTo>
                    <a:pt x="72" y="37"/>
                  </a:lnTo>
                  <a:lnTo>
                    <a:pt x="36" y="3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730A65B8-2921-411D-BD1E-11366ACC90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5941" y="5740408"/>
              <a:ext cx="709060" cy="318907"/>
            </a:xfrm>
            <a:custGeom>
              <a:avLst/>
              <a:gdLst>
                <a:gd name="T0" fmla="*/ 0 w 209"/>
                <a:gd name="T1" fmla="*/ 28 h 94"/>
                <a:gd name="T2" fmla="*/ 173 w 209"/>
                <a:gd name="T3" fmla="*/ 28 h 94"/>
                <a:gd name="T4" fmla="*/ 173 w 209"/>
                <a:gd name="T5" fmla="*/ 94 h 94"/>
                <a:gd name="T6" fmla="*/ 209 w 209"/>
                <a:gd name="T7" fmla="*/ 94 h 94"/>
                <a:gd name="T8" fmla="*/ 209 w 209"/>
                <a:gd name="T9" fmla="*/ 0 h 94"/>
                <a:gd name="T10" fmla="*/ 0 w 209"/>
                <a:gd name="T11" fmla="*/ 0 h 94"/>
                <a:gd name="T12" fmla="*/ 0 w 209"/>
                <a:gd name="T13" fmla="*/ 28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9" h="94">
                  <a:moveTo>
                    <a:pt x="0" y="28"/>
                  </a:moveTo>
                  <a:lnTo>
                    <a:pt x="173" y="28"/>
                  </a:lnTo>
                  <a:lnTo>
                    <a:pt x="173" y="94"/>
                  </a:lnTo>
                  <a:lnTo>
                    <a:pt x="209" y="94"/>
                  </a:lnTo>
                  <a:lnTo>
                    <a:pt x="209" y="0"/>
                  </a:lnTo>
                  <a:lnTo>
                    <a:pt x="0" y="0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90675DB4-D14E-427B-A03E-0D08810ADD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97555" y="5238300"/>
              <a:ext cx="590318" cy="447826"/>
            </a:xfrm>
            <a:custGeom>
              <a:avLst/>
              <a:gdLst>
                <a:gd name="T0" fmla="*/ 24 w 226"/>
                <a:gd name="T1" fmla="*/ 99 h 171"/>
                <a:gd name="T2" fmla="*/ 52 w 226"/>
                <a:gd name="T3" fmla="*/ 152 h 171"/>
                <a:gd name="T4" fmla="*/ 115 w 226"/>
                <a:gd name="T5" fmla="*/ 171 h 171"/>
                <a:gd name="T6" fmla="*/ 177 w 226"/>
                <a:gd name="T7" fmla="*/ 152 h 171"/>
                <a:gd name="T8" fmla="*/ 205 w 226"/>
                <a:gd name="T9" fmla="*/ 99 h 171"/>
                <a:gd name="T10" fmla="*/ 200 w 226"/>
                <a:gd name="T11" fmla="*/ 80 h 171"/>
                <a:gd name="T12" fmla="*/ 189 w 226"/>
                <a:gd name="T13" fmla="*/ 64 h 171"/>
                <a:gd name="T14" fmla="*/ 226 w 226"/>
                <a:gd name="T15" fmla="*/ 64 h 171"/>
                <a:gd name="T16" fmla="*/ 226 w 226"/>
                <a:gd name="T17" fmla="*/ 29 h 171"/>
                <a:gd name="T18" fmla="*/ 139 w 226"/>
                <a:gd name="T19" fmla="*/ 29 h 171"/>
                <a:gd name="T20" fmla="*/ 139 w 226"/>
                <a:gd name="T21" fmla="*/ 0 h 171"/>
                <a:gd name="T22" fmla="*/ 89 w 226"/>
                <a:gd name="T23" fmla="*/ 0 h 171"/>
                <a:gd name="T24" fmla="*/ 89 w 226"/>
                <a:gd name="T25" fmla="*/ 29 h 171"/>
                <a:gd name="T26" fmla="*/ 0 w 226"/>
                <a:gd name="T27" fmla="*/ 29 h 171"/>
                <a:gd name="T28" fmla="*/ 0 w 226"/>
                <a:gd name="T29" fmla="*/ 64 h 171"/>
                <a:gd name="T30" fmla="*/ 40 w 226"/>
                <a:gd name="T31" fmla="*/ 64 h 171"/>
                <a:gd name="T32" fmla="*/ 28 w 226"/>
                <a:gd name="T33" fmla="*/ 80 h 171"/>
                <a:gd name="T34" fmla="*/ 24 w 226"/>
                <a:gd name="T35" fmla="*/ 99 h 171"/>
                <a:gd name="T36" fmla="*/ 83 w 226"/>
                <a:gd name="T37" fmla="*/ 74 h 171"/>
                <a:gd name="T38" fmla="*/ 114 w 226"/>
                <a:gd name="T39" fmla="*/ 64 h 171"/>
                <a:gd name="T40" fmla="*/ 145 w 226"/>
                <a:gd name="T41" fmla="*/ 74 h 171"/>
                <a:gd name="T42" fmla="*/ 159 w 226"/>
                <a:gd name="T43" fmla="*/ 100 h 171"/>
                <a:gd name="T44" fmla="*/ 145 w 226"/>
                <a:gd name="T45" fmla="*/ 125 h 171"/>
                <a:gd name="T46" fmla="*/ 114 w 226"/>
                <a:gd name="T47" fmla="*/ 136 h 171"/>
                <a:gd name="T48" fmla="*/ 83 w 226"/>
                <a:gd name="T49" fmla="*/ 125 h 171"/>
                <a:gd name="T50" fmla="*/ 70 w 226"/>
                <a:gd name="T51" fmla="*/ 100 h 171"/>
                <a:gd name="T52" fmla="*/ 83 w 226"/>
                <a:gd name="T53" fmla="*/ 7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6" h="171">
                  <a:moveTo>
                    <a:pt x="24" y="99"/>
                  </a:moveTo>
                  <a:cubicBezTo>
                    <a:pt x="24" y="120"/>
                    <a:pt x="34" y="138"/>
                    <a:pt x="52" y="152"/>
                  </a:cubicBezTo>
                  <a:cubicBezTo>
                    <a:pt x="70" y="165"/>
                    <a:pt x="91" y="171"/>
                    <a:pt x="115" y="171"/>
                  </a:cubicBezTo>
                  <a:cubicBezTo>
                    <a:pt x="140" y="171"/>
                    <a:pt x="160" y="165"/>
                    <a:pt x="177" y="152"/>
                  </a:cubicBezTo>
                  <a:cubicBezTo>
                    <a:pt x="196" y="138"/>
                    <a:pt x="205" y="120"/>
                    <a:pt x="205" y="99"/>
                  </a:cubicBezTo>
                  <a:cubicBezTo>
                    <a:pt x="205" y="92"/>
                    <a:pt x="203" y="86"/>
                    <a:pt x="200" y="80"/>
                  </a:cubicBezTo>
                  <a:cubicBezTo>
                    <a:pt x="198" y="74"/>
                    <a:pt x="194" y="69"/>
                    <a:pt x="189" y="64"/>
                  </a:cubicBezTo>
                  <a:cubicBezTo>
                    <a:pt x="226" y="64"/>
                    <a:pt x="226" y="64"/>
                    <a:pt x="226" y="64"/>
                  </a:cubicBezTo>
                  <a:cubicBezTo>
                    <a:pt x="226" y="29"/>
                    <a:pt x="226" y="29"/>
                    <a:pt x="226" y="29"/>
                  </a:cubicBezTo>
                  <a:cubicBezTo>
                    <a:pt x="139" y="29"/>
                    <a:pt x="139" y="29"/>
                    <a:pt x="139" y="29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5" y="69"/>
                    <a:pt x="31" y="74"/>
                    <a:pt x="28" y="80"/>
                  </a:cubicBezTo>
                  <a:cubicBezTo>
                    <a:pt x="26" y="86"/>
                    <a:pt x="24" y="92"/>
                    <a:pt x="24" y="99"/>
                  </a:cubicBezTo>
                  <a:close/>
                  <a:moveTo>
                    <a:pt x="83" y="74"/>
                  </a:moveTo>
                  <a:cubicBezTo>
                    <a:pt x="92" y="67"/>
                    <a:pt x="103" y="64"/>
                    <a:pt x="114" y="64"/>
                  </a:cubicBezTo>
                  <a:cubicBezTo>
                    <a:pt x="126" y="64"/>
                    <a:pt x="136" y="67"/>
                    <a:pt x="145" y="74"/>
                  </a:cubicBezTo>
                  <a:cubicBezTo>
                    <a:pt x="154" y="81"/>
                    <a:pt x="159" y="90"/>
                    <a:pt x="159" y="100"/>
                  </a:cubicBezTo>
                  <a:cubicBezTo>
                    <a:pt x="159" y="110"/>
                    <a:pt x="154" y="118"/>
                    <a:pt x="145" y="125"/>
                  </a:cubicBezTo>
                  <a:cubicBezTo>
                    <a:pt x="136" y="133"/>
                    <a:pt x="126" y="136"/>
                    <a:pt x="114" y="136"/>
                  </a:cubicBezTo>
                  <a:cubicBezTo>
                    <a:pt x="103" y="136"/>
                    <a:pt x="92" y="133"/>
                    <a:pt x="83" y="125"/>
                  </a:cubicBezTo>
                  <a:cubicBezTo>
                    <a:pt x="75" y="118"/>
                    <a:pt x="70" y="110"/>
                    <a:pt x="70" y="100"/>
                  </a:cubicBezTo>
                  <a:cubicBezTo>
                    <a:pt x="70" y="90"/>
                    <a:pt x="75" y="81"/>
                    <a:pt x="83" y="7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A23D538E-EFA4-492D-BAB4-7803D2E09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0261" y="5282405"/>
              <a:ext cx="329084" cy="776910"/>
            </a:xfrm>
            <a:custGeom>
              <a:avLst/>
              <a:gdLst>
                <a:gd name="T0" fmla="*/ 63 w 97"/>
                <a:gd name="T1" fmla="*/ 74 h 229"/>
                <a:gd name="T2" fmla="*/ 33 w 97"/>
                <a:gd name="T3" fmla="*/ 74 h 229"/>
                <a:gd name="T4" fmla="*/ 33 w 97"/>
                <a:gd name="T5" fmla="*/ 0 h 229"/>
                <a:gd name="T6" fmla="*/ 0 w 97"/>
                <a:gd name="T7" fmla="*/ 0 h 229"/>
                <a:gd name="T8" fmla="*/ 0 w 97"/>
                <a:gd name="T9" fmla="*/ 229 h 229"/>
                <a:gd name="T10" fmla="*/ 33 w 97"/>
                <a:gd name="T11" fmla="*/ 229 h 229"/>
                <a:gd name="T12" fmla="*/ 33 w 97"/>
                <a:gd name="T13" fmla="*/ 102 h 229"/>
                <a:gd name="T14" fmla="*/ 63 w 97"/>
                <a:gd name="T15" fmla="*/ 102 h 229"/>
                <a:gd name="T16" fmla="*/ 63 w 97"/>
                <a:gd name="T17" fmla="*/ 229 h 229"/>
                <a:gd name="T18" fmla="*/ 97 w 97"/>
                <a:gd name="T19" fmla="*/ 229 h 229"/>
                <a:gd name="T20" fmla="*/ 97 w 97"/>
                <a:gd name="T21" fmla="*/ 0 h 229"/>
                <a:gd name="T22" fmla="*/ 63 w 97"/>
                <a:gd name="T23" fmla="*/ 0 h 229"/>
                <a:gd name="T24" fmla="*/ 63 w 97"/>
                <a:gd name="T25" fmla="*/ 7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229">
                  <a:moveTo>
                    <a:pt x="63" y="74"/>
                  </a:moveTo>
                  <a:lnTo>
                    <a:pt x="33" y="74"/>
                  </a:lnTo>
                  <a:lnTo>
                    <a:pt x="33" y="0"/>
                  </a:lnTo>
                  <a:lnTo>
                    <a:pt x="0" y="0"/>
                  </a:lnTo>
                  <a:lnTo>
                    <a:pt x="0" y="229"/>
                  </a:lnTo>
                  <a:lnTo>
                    <a:pt x="33" y="229"/>
                  </a:lnTo>
                  <a:lnTo>
                    <a:pt x="33" y="102"/>
                  </a:lnTo>
                  <a:lnTo>
                    <a:pt x="63" y="102"/>
                  </a:lnTo>
                  <a:lnTo>
                    <a:pt x="63" y="229"/>
                  </a:lnTo>
                  <a:lnTo>
                    <a:pt x="97" y="229"/>
                  </a:lnTo>
                  <a:lnTo>
                    <a:pt x="97" y="0"/>
                  </a:lnTo>
                  <a:lnTo>
                    <a:pt x="63" y="0"/>
                  </a:lnTo>
                  <a:lnTo>
                    <a:pt x="63" y="7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62FDEA38-6330-4DFF-9DC8-B71A362E2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863" y="5282404"/>
              <a:ext cx="386760" cy="576746"/>
            </a:xfrm>
            <a:custGeom>
              <a:avLst/>
              <a:gdLst>
                <a:gd name="T0" fmla="*/ 46 w 148"/>
                <a:gd name="T1" fmla="*/ 36 h 219"/>
                <a:gd name="T2" fmla="*/ 141 w 148"/>
                <a:gd name="T3" fmla="*/ 36 h 219"/>
                <a:gd name="T4" fmla="*/ 141 w 148"/>
                <a:gd name="T5" fmla="*/ 0 h 219"/>
                <a:gd name="T6" fmla="*/ 0 w 148"/>
                <a:gd name="T7" fmla="*/ 0 h 219"/>
                <a:gd name="T8" fmla="*/ 0 w 148"/>
                <a:gd name="T9" fmla="*/ 196 h 219"/>
                <a:gd name="T10" fmla="*/ 9 w 148"/>
                <a:gd name="T11" fmla="*/ 215 h 219"/>
                <a:gd name="T12" fmla="*/ 29 w 148"/>
                <a:gd name="T13" fmla="*/ 219 h 219"/>
                <a:gd name="T14" fmla="*/ 148 w 148"/>
                <a:gd name="T15" fmla="*/ 219 h 219"/>
                <a:gd name="T16" fmla="*/ 148 w 148"/>
                <a:gd name="T17" fmla="*/ 182 h 219"/>
                <a:gd name="T18" fmla="*/ 46 w 148"/>
                <a:gd name="T19" fmla="*/ 182 h 219"/>
                <a:gd name="T20" fmla="*/ 46 w 148"/>
                <a:gd name="T21" fmla="*/ 36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8" h="219">
                  <a:moveTo>
                    <a:pt x="46" y="36"/>
                  </a:moveTo>
                  <a:cubicBezTo>
                    <a:pt x="141" y="36"/>
                    <a:pt x="141" y="36"/>
                    <a:pt x="141" y="36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205"/>
                    <a:pt x="3" y="211"/>
                    <a:pt x="9" y="215"/>
                  </a:cubicBezTo>
                  <a:cubicBezTo>
                    <a:pt x="13" y="217"/>
                    <a:pt x="20" y="219"/>
                    <a:pt x="29" y="21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182"/>
                    <a:pt x="148" y="182"/>
                    <a:pt x="148" y="182"/>
                  </a:cubicBezTo>
                  <a:cubicBezTo>
                    <a:pt x="46" y="182"/>
                    <a:pt x="46" y="182"/>
                    <a:pt x="46" y="182"/>
                  </a:cubicBezTo>
                  <a:lnTo>
                    <a:pt x="46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1ABA747B-C394-47F2-9A7B-ED297A489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773" y="5282404"/>
              <a:ext cx="668348" cy="559783"/>
            </a:xfrm>
            <a:custGeom>
              <a:avLst/>
              <a:gdLst>
                <a:gd name="T0" fmla="*/ 162 w 197"/>
                <a:gd name="T1" fmla="*/ 165 h 165"/>
                <a:gd name="T2" fmla="*/ 197 w 197"/>
                <a:gd name="T3" fmla="*/ 165 h 165"/>
                <a:gd name="T4" fmla="*/ 197 w 197"/>
                <a:gd name="T5" fmla="*/ 0 h 165"/>
                <a:gd name="T6" fmla="*/ 0 w 197"/>
                <a:gd name="T7" fmla="*/ 0 h 165"/>
                <a:gd name="T8" fmla="*/ 0 w 197"/>
                <a:gd name="T9" fmla="*/ 28 h 165"/>
                <a:gd name="T10" fmla="*/ 162 w 197"/>
                <a:gd name="T11" fmla="*/ 28 h 165"/>
                <a:gd name="T12" fmla="*/ 162 w 197"/>
                <a:gd name="T13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7" h="165">
                  <a:moveTo>
                    <a:pt x="162" y="165"/>
                  </a:moveTo>
                  <a:lnTo>
                    <a:pt x="197" y="165"/>
                  </a:lnTo>
                  <a:lnTo>
                    <a:pt x="197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162" y="28"/>
                  </a:lnTo>
                  <a:lnTo>
                    <a:pt x="162" y="16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242C63A3-2650-4DC0-8CF7-84B3FE61E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4098" y="5604703"/>
              <a:ext cx="797268" cy="413900"/>
            </a:xfrm>
            <a:custGeom>
              <a:avLst/>
              <a:gdLst>
                <a:gd name="T0" fmla="*/ 144 w 235"/>
                <a:gd name="T1" fmla="*/ 94 h 122"/>
                <a:gd name="T2" fmla="*/ 144 w 235"/>
                <a:gd name="T3" fmla="*/ 0 h 122"/>
                <a:gd name="T4" fmla="*/ 108 w 235"/>
                <a:gd name="T5" fmla="*/ 0 h 122"/>
                <a:gd name="T6" fmla="*/ 108 w 235"/>
                <a:gd name="T7" fmla="*/ 94 h 122"/>
                <a:gd name="T8" fmla="*/ 78 w 235"/>
                <a:gd name="T9" fmla="*/ 94 h 122"/>
                <a:gd name="T10" fmla="*/ 78 w 235"/>
                <a:gd name="T11" fmla="*/ 0 h 122"/>
                <a:gd name="T12" fmla="*/ 43 w 235"/>
                <a:gd name="T13" fmla="*/ 0 h 122"/>
                <a:gd name="T14" fmla="*/ 43 w 235"/>
                <a:gd name="T15" fmla="*/ 94 h 122"/>
                <a:gd name="T16" fmla="*/ 0 w 235"/>
                <a:gd name="T17" fmla="*/ 94 h 122"/>
                <a:gd name="T18" fmla="*/ 0 w 235"/>
                <a:gd name="T19" fmla="*/ 122 h 122"/>
                <a:gd name="T20" fmla="*/ 235 w 235"/>
                <a:gd name="T21" fmla="*/ 122 h 122"/>
                <a:gd name="T22" fmla="*/ 235 w 235"/>
                <a:gd name="T23" fmla="*/ 94 h 122"/>
                <a:gd name="T24" fmla="*/ 144 w 235"/>
                <a:gd name="T25" fmla="*/ 9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5" h="122">
                  <a:moveTo>
                    <a:pt x="144" y="94"/>
                  </a:moveTo>
                  <a:lnTo>
                    <a:pt x="144" y="0"/>
                  </a:lnTo>
                  <a:lnTo>
                    <a:pt x="108" y="0"/>
                  </a:lnTo>
                  <a:lnTo>
                    <a:pt x="108" y="94"/>
                  </a:lnTo>
                  <a:lnTo>
                    <a:pt x="78" y="94"/>
                  </a:lnTo>
                  <a:lnTo>
                    <a:pt x="78" y="0"/>
                  </a:lnTo>
                  <a:lnTo>
                    <a:pt x="43" y="0"/>
                  </a:lnTo>
                  <a:lnTo>
                    <a:pt x="43" y="94"/>
                  </a:lnTo>
                  <a:lnTo>
                    <a:pt x="0" y="94"/>
                  </a:lnTo>
                  <a:lnTo>
                    <a:pt x="0" y="122"/>
                  </a:lnTo>
                  <a:lnTo>
                    <a:pt x="235" y="122"/>
                  </a:lnTo>
                  <a:lnTo>
                    <a:pt x="235" y="94"/>
                  </a:lnTo>
                  <a:lnTo>
                    <a:pt x="144" y="9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2DDB3335-C6B3-48DA-9935-7C2D0011C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57261" y="5275618"/>
              <a:ext cx="810838" cy="240876"/>
            </a:xfrm>
            <a:custGeom>
              <a:avLst/>
              <a:gdLst>
                <a:gd name="T0" fmla="*/ 86 w 310"/>
                <a:gd name="T1" fmla="*/ 81 h 92"/>
                <a:gd name="T2" fmla="*/ 155 w 310"/>
                <a:gd name="T3" fmla="*/ 45 h 92"/>
                <a:gd name="T4" fmla="*/ 224 w 310"/>
                <a:gd name="T5" fmla="*/ 81 h 92"/>
                <a:gd name="T6" fmla="*/ 302 w 310"/>
                <a:gd name="T7" fmla="*/ 92 h 92"/>
                <a:gd name="T8" fmla="*/ 310 w 310"/>
                <a:gd name="T9" fmla="*/ 55 h 92"/>
                <a:gd name="T10" fmla="*/ 310 w 310"/>
                <a:gd name="T11" fmla="*/ 55 h 92"/>
                <a:gd name="T12" fmla="*/ 222 w 310"/>
                <a:gd name="T13" fmla="*/ 39 h 92"/>
                <a:gd name="T14" fmla="*/ 179 w 310"/>
                <a:gd name="T15" fmla="*/ 0 h 92"/>
                <a:gd name="T16" fmla="*/ 131 w 310"/>
                <a:gd name="T17" fmla="*/ 0 h 92"/>
                <a:gd name="T18" fmla="*/ 87 w 310"/>
                <a:gd name="T19" fmla="*/ 39 h 92"/>
                <a:gd name="T20" fmla="*/ 0 w 310"/>
                <a:gd name="T21" fmla="*/ 56 h 92"/>
                <a:gd name="T22" fmla="*/ 0 w 310"/>
                <a:gd name="T23" fmla="*/ 56 h 92"/>
                <a:gd name="T24" fmla="*/ 8 w 310"/>
                <a:gd name="T25" fmla="*/ 92 h 92"/>
                <a:gd name="T26" fmla="*/ 86 w 310"/>
                <a:gd name="T27" fmla="*/ 81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0" h="92">
                  <a:moveTo>
                    <a:pt x="86" y="81"/>
                  </a:moveTo>
                  <a:cubicBezTo>
                    <a:pt x="118" y="73"/>
                    <a:pt x="141" y="61"/>
                    <a:pt x="155" y="45"/>
                  </a:cubicBezTo>
                  <a:cubicBezTo>
                    <a:pt x="168" y="61"/>
                    <a:pt x="191" y="73"/>
                    <a:pt x="224" y="81"/>
                  </a:cubicBezTo>
                  <a:cubicBezTo>
                    <a:pt x="247" y="86"/>
                    <a:pt x="273" y="91"/>
                    <a:pt x="302" y="92"/>
                  </a:cubicBezTo>
                  <a:cubicBezTo>
                    <a:pt x="310" y="55"/>
                    <a:pt x="310" y="55"/>
                    <a:pt x="310" y="55"/>
                  </a:cubicBezTo>
                  <a:cubicBezTo>
                    <a:pt x="310" y="55"/>
                    <a:pt x="310" y="55"/>
                    <a:pt x="310" y="55"/>
                  </a:cubicBezTo>
                  <a:cubicBezTo>
                    <a:pt x="270" y="54"/>
                    <a:pt x="243" y="47"/>
                    <a:pt x="222" y="39"/>
                  </a:cubicBezTo>
                  <a:cubicBezTo>
                    <a:pt x="197" y="29"/>
                    <a:pt x="179" y="14"/>
                    <a:pt x="179" y="0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31" y="12"/>
                    <a:pt x="113" y="29"/>
                    <a:pt x="87" y="39"/>
                  </a:cubicBezTo>
                  <a:cubicBezTo>
                    <a:pt x="67" y="47"/>
                    <a:pt x="40" y="54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36" y="92"/>
                    <a:pt x="62" y="87"/>
                    <a:pt x="86" y="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5886A11A-93C7-45A3-A57A-7C1EDC2F3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1251" y="5285796"/>
              <a:ext cx="614066" cy="329084"/>
            </a:xfrm>
            <a:custGeom>
              <a:avLst/>
              <a:gdLst>
                <a:gd name="T0" fmla="*/ 119 w 236"/>
                <a:gd name="T1" fmla="*/ 70 h 126"/>
                <a:gd name="T2" fmla="*/ 165 w 236"/>
                <a:gd name="T3" fmla="*/ 108 h 126"/>
                <a:gd name="T4" fmla="*/ 227 w 236"/>
                <a:gd name="T5" fmla="*/ 126 h 126"/>
                <a:gd name="T6" fmla="*/ 236 w 236"/>
                <a:gd name="T7" fmla="*/ 89 h 126"/>
                <a:gd name="T8" fmla="*/ 158 w 236"/>
                <a:gd name="T9" fmla="*/ 51 h 126"/>
                <a:gd name="T10" fmla="*/ 143 w 236"/>
                <a:gd name="T11" fmla="*/ 0 h 126"/>
                <a:gd name="T12" fmla="*/ 93 w 236"/>
                <a:gd name="T13" fmla="*/ 0 h 126"/>
                <a:gd name="T14" fmla="*/ 78 w 236"/>
                <a:gd name="T15" fmla="*/ 52 h 126"/>
                <a:gd name="T16" fmla="*/ 0 w 236"/>
                <a:gd name="T17" fmla="*/ 89 h 126"/>
                <a:gd name="T18" fmla="*/ 0 w 236"/>
                <a:gd name="T19" fmla="*/ 90 h 126"/>
                <a:gd name="T20" fmla="*/ 8 w 236"/>
                <a:gd name="T21" fmla="*/ 126 h 126"/>
                <a:gd name="T22" fmla="*/ 69 w 236"/>
                <a:gd name="T23" fmla="*/ 109 h 126"/>
                <a:gd name="T24" fmla="*/ 119 w 236"/>
                <a:gd name="T25" fmla="*/ 7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6" h="126">
                  <a:moveTo>
                    <a:pt x="119" y="70"/>
                  </a:moveTo>
                  <a:cubicBezTo>
                    <a:pt x="131" y="86"/>
                    <a:pt x="146" y="99"/>
                    <a:pt x="165" y="108"/>
                  </a:cubicBezTo>
                  <a:cubicBezTo>
                    <a:pt x="180" y="116"/>
                    <a:pt x="209" y="124"/>
                    <a:pt x="227" y="126"/>
                  </a:cubicBezTo>
                  <a:cubicBezTo>
                    <a:pt x="236" y="89"/>
                    <a:pt x="236" y="89"/>
                    <a:pt x="236" y="89"/>
                  </a:cubicBezTo>
                  <a:cubicBezTo>
                    <a:pt x="205" y="85"/>
                    <a:pt x="172" y="69"/>
                    <a:pt x="158" y="51"/>
                  </a:cubicBezTo>
                  <a:cubicBezTo>
                    <a:pt x="148" y="37"/>
                    <a:pt x="143" y="22"/>
                    <a:pt x="14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22"/>
                    <a:pt x="88" y="38"/>
                    <a:pt x="78" y="52"/>
                  </a:cubicBezTo>
                  <a:cubicBezTo>
                    <a:pt x="64" y="69"/>
                    <a:pt x="31" y="86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8" y="126"/>
                    <a:pt x="8" y="126"/>
                    <a:pt x="8" y="126"/>
                  </a:cubicBezTo>
                  <a:cubicBezTo>
                    <a:pt x="25" y="124"/>
                    <a:pt x="53" y="116"/>
                    <a:pt x="69" y="109"/>
                  </a:cubicBezTo>
                  <a:cubicBezTo>
                    <a:pt x="90" y="99"/>
                    <a:pt x="107" y="86"/>
                    <a:pt x="119" y="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46C79FF9-1CE5-43D3-8CAE-55482D638B93}"/>
              </a:ext>
            </a:extLst>
          </p:cNvPr>
          <p:cNvSpPr/>
          <p:nvPr/>
        </p:nvSpPr>
        <p:spPr>
          <a:xfrm>
            <a:off x="0" y="-77898"/>
            <a:ext cx="12192000" cy="6935898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/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1FD26E4D-27E5-47CB-8601-ECF089D55B0F}"/>
              </a:ext>
            </a:extLst>
          </p:cNvPr>
          <p:cNvGrpSpPr/>
          <p:nvPr/>
        </p:nvGrpSpPr>
        <p:grpSpPr>
          <a:xfrm>
            <a:off x="9069723" y="6175255"/>
            <a:ext cx="3023123" cy="657574"/>
            <a:chOff x="395623" y="384055"/>
            <a:chExt cx="3023123" cy="657574"/>
          </a:xfrm>
        </p:grpSpPr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id="{8FA46721-AD03-4676-A243-4DF29EFFC7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776" b="36849" l="25879" r="76074">
                          <a14:foregroundMark x1="27051" y1="14974" x2="28809" y2="23958"/>
                          <a14:foregroundMark x1="39063" y1="18880" x2="41309" y2="25521"/>
                          <a14:foregroundMark x1="41309" y1="25521" x2="41211" y2="29688"/>
                          <a14:foregroundMark x1="37109" y1="15885" x2="40039" y2="25130"/>
                          <a14:foregroundMark x1="62500" y1="18490" x2="63184" y2="26953"/>
                          <a14:foregroundMark x1="71094" y1="10026" x2="71875" y2="21224"/>
                          <a14:foregroundMark x1="73828" y1="13021" x2="74219" y2="22526"/>
                          <a14:foregroundMark x1="70117" y1="23047" x2="73633" y2="26042"/>
                          <a14:foregroundMark x1="60840" y1="12370" x2="60840" y2="27474"/>
                          <a14:foregroundMark x1="60840" y1="27474" x2="61816" y2="32292"/>
                          <a14:foregroundMark x1="43457" y1="29167" x2="40625" y2="33203"/>
                          <a14:foregroundMark x1="27441" y1="10286" x2="30273" y2="22005"/>
                          <a14:foregroundMark x1="25879" y1="22005" x2="30566" y2="25521"/>
                          <a14:foregroundMark x1="30566" y1="25521" x2="32324" y2="24609"/>
                          <a14:foregroundMark x1="75586" y1="9635" x2="76074" y2="221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2" r="19394" b="58926"/>
            <a:stretch/>
          </p:blipFill>
          <p:spPr>
            <a:xfrm>
              <a:off x="395623" y="384055"/>
              <a:ext cx="1244722" cy="657574"/>
            </a:xfrm>
            <a:prstGeom prst="rect">
              <a:avLst/>
            </a:prstGeom>
          </p:spPr>
        </p:pic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C2CBD47F-FBAD-47C4-826D-ACC94276D048}"/>
                </a:ext>
              </a:extLst>
            </p:cNvPr>
            <p:cNvGrpSpPr/>
            <p:nvPr/>
          </p:nvGrpSpPr>
          <p:grpSpPr>
            <a:xfrm>
              <a:off x="1661534" y="541747"/>
              <a:ext cx="1757212" cy="351044"/>
              <a:chOff x="-1084402" y="5238300"/>
              <a:chExt cx="4525768" cy="895652"/>
            </a:xfrm>
          </p:grpSpPr>
          <p:sp>
            <p:nvSpPr>
              <p:cNvPr id="33" name="Freeform 5">
                <a:extLst>
                  <a:ext uri="{FF2B5EF4-FFF2-40B4-BE49-F238E27FC236}">
                    <a16:creationId xmlns:a16="http://schemas.microsoft.com/office/drawing/2014/main" id="{3A2426D6-A88D-4EF2-B323-115703AFF50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084402" y="5570777"/>
                <a:ext cx="868513" cy="563175"/>
              </a:xfrm>
              <a:custGeom>
                <a:avLst/>
                <a:gdLst>
                  <a:gd name="T0" fmla="*/ 0 w 333"/>
                  <a:gd name="T1" fmla="*/ 35 h 214"/>
                  <a:gd name="T2" fmla="*/ 140 w 333"/>
                  <a:gd name="T3" fmla="*/ 35 h 214"/>
                  <a:gd name="T4" fmla="*/ 140 w 333"/>
                  <a:gd name="T5" fmla="*/ 65 h 214"/>
                  <a:gd name="T6" fmla="*/ 49 w 333"/>
                  <a:gd name="T7" fmla="*/ 139 h 214"/>
                  <a:gd name="T8" fmla="*/ 158 w 333"/>
                  <a:gd name="T9" fmla="*/ 214 h 214"/>
                  <a:gd name="T10" fmla="*/ 171 w 333"/>
                  <a:gd name="T11" fmla="*/ 214 h 214"/>
                  <a:gd name="T12" fmla="*/ 280 w 333"/>
                  <a:gd name="T13" fmla="*/ 139 h 214"/>
                  <a:gd name="T14" fmla="*/ 192 w 333"/>
                  <a:gd name="T15" fmla="*/ 66 h 214"/>
                  <a:gd name="T16" fmla="*/ 192 w 333"/>
                  <a:gd name="T17" fmla="*/ 35 h 214"/>
                  <a:gd name="T18" fmla="*/ 333 w 333"/>
                  <a:gd name="T19" fmla="*/ 35 h 214"/>
                  <a:gd name="T20" fmla="*/ 333 w 333"/>
                  <a:gd name="T21" fmla="*/ 0 h 214"/>
                  <a:gd name="T22" fmla="*/ 0 w 333"/>
                  <a:gd name="T23" fmla="*/ 0 h 214"/>
                  <a:gd name="T24" fmla="*/ 0 w 333"/>
                  <a:gd name="T25" fmla="*/ 35 h 214"/>
                  <a:gd name="T26" fmla="*/ 229 w 333"/>
                  <a:gd name="T27" fmla="*/ 139 h 214"/>
                  <a:gd name="T28" fmla="*/ 164 w 333"/>
                  <a:gd name="T29" fmla="*/ 178 h 214"/>
                  <a:gd name="T30" fmla="*/ 100 w 333"/>
                  <a:gd name="T31" fmla="*/ 139 h 214"/>
                  <a:gd name="T32" fmla="*/ 164 w 333"/>
                  <a:gd name="T33" fmla="*/ 100 h 214"/>
                  <a:gd name="T34" fmla="*/ 229 w 333"/>
                  <a:gd name="T35" fmla="*/ 139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33" h="214">
                    <a:moveTo>
                      <a:pt x="0" y="35"/>
                    </a:moveTo>
                    <a:cubicBezTo>
                      <a:pt x="140" y="35"/>
                      <a:pt x="140" y="35"/>
                      <a:pt x="140" y="35"/>
                    </a:cubicBezTo>
                    <a:cubicBezTo>
                      <a:pt x="140" y="65"/>
                      <a:pt x="140" y="65"/>
                      <a:pt x="140" y="65"/>
                    </a:cubicBezTo>
                    <a:cubicBezTo>
                      <a:pt x="91" y="71"/>
                      <a:pt x="49" y="102"/>
                      <a:pt x="49" y="139"/>
                    </a:cubicBezTo>
                    <a:cubicBezTo>
                      <a:pt x="49" y="181"/>
                      <a:pt x="102" y="214"/>
                      <a:pt x="158" y="214"/>
                    </a:cubicBezTo>
                    <a:cubicBezTo>
                      <a:pt x="171" y="214"/>
                      <a:pt x="171" y="214"/>
                      <a:pt x="171" y="214"/>
                    </a:cubicBezTo>
                    <a:cubicBezTo>
                      <a:pt x="227" y="214"/>
                      <a:pt x="280" y="181"/>
                      <a:pt x="280" y="139"/>
                    </a:cubicBezTo>
                    <a:cubicBezTo>
                      <a:pt x="280" y="103"/>
                      <a:pt x="240" y="73"/>
                      <a:pt x="192" y="66"/>
                    </a:cubicBezTo>
                    <a:cubicBezTo>
                      <a:pt x="192" y="35"/>
                      <a:pt x="192" y="35"/>
                      <a:pt x="192" y="35"/>
                    </a:cubicBezTo>
                    <a:cubicBezTo>
                      <a:pt x="333" y="35"/>
                      <a:pt x="333" y="35"/>
                      <a:pt x="333" y="35"/>
                    </a:cubicBezTo>
                    <a:cubicBezTo>
                      <a:pt x="333" y="0"/>
                      <a:pt x="333" y="0"/>
                      <a:pt x="33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5"/>
                    </a:lnTo>
                    <a:close/>
                    <a:moveTo>
                      <a:pt x="229" y="139"/>
                    </a:moveTo>
                    <a:cubicBezTo>
                      <a:pt x="229" y="162"/>
                      <a:pt x="195" y="178"/>
                      <a:pt x="164" y="178"/>
                    </a:cubicBezTo>
                    <a:cubicBezTo>
                      <a:pt x="133" y="178"/>
                      <a:pt x="100" y="162"/>
                      <a:pt x="100" y="139"/>
                    </a:cubicBezTo>
                    <a:cubicBezTo>
                      <a:pt x="100" y="116"/>
                      <a:pt x="133" y="100"/>
                      <a:pt x="164" y="100"/>
                    </a:cubicBezTo>
                    <a:cubicBezTo>
                      <a:pt x="195" y="100"/>
                      <a:pt x="229" y="116"/>
                      <a:pt x="229" y="13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" name="Rectangle 6">
                <a:extLst>
                  <a:ext uri="{FF2B5EF4-FFF2-40B4-BE49-F238E27FC236}">
                    <a16:creationId xmlns:a16="http://schemas.microsoft.com/office/drawing/2014/main" id="{875DABFB-C444-467E-B7B3-644513E899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4060" y="5282404"/>
                <a:ext cx="122135" cy="3460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" name="Freeform 7">
                <a:extLst>
                  <a:ext uri="{FF2B5EF4-FFF2-40B4-BE49-F238E27FC236}">
                    <a16:creationId xmlns:a16="http://schemas.microsoft.com/office/drawing/2014/main" id="{3E48CAD8-8A4B-4183-A346-0A6BC88EC9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9116" y="5665770"/>
                <a:ext cx="685311" cy="390152"/>
              </a:xfrm>
              <a:custGeom>
                <a:avLst/>
                <a:gdLst>
                  <a:gd name="T0" fmla="*/ 0 w 263"/>
                  <a:gd name="T1" fmla="*/ 36 h 148"/>
                  <a:gd name="T2" fmla="*/ 216 w 263"/>
                  <a:gd name="T3" fmla="*/ 36 h 148"/>
                  <a:gd name="T4" fmla="*/ 216 w 263"/>
                  <a:gd name="T5" fmla="*/ 57 h 148"/>
                  <a:gd name="T6" fmla="*/ 0 w 263"/>
                  <a:gd name="T7" fmla="*/ 57 h 148"/>
                  <a:gd name="T8" fmla="*/ 0 w 263"/>
                  <a:gd name="T9" fmla="*/ 122 h 148"/>
                  <a:gd name="T10" fmla="*/ 7 w 263"/>
                  <a:gd name="T11" fmla="*/ 142 h 148"/>
                  <a:gd name="T12" fmla="*/ 28 w 263"/>
                  <a:gd name="T13" fmla="*/ 148 h 148"/>
                  <a:gd name="T14" fmla="*/ 263 w 263"/>
                  <a:gd name="T15" fmla="*/ 148 h 148"/>
                  <a:gd name="T16" fmla="*/ 263 w 263"/>
                  <a:gd name="T17" fmla="*/ 113 h 148"/>
                  <a:gd name="T18" fmla="*/ 49 w 263"/>
                  <a:gd name="T19" fmla="*/ 113 h 148"/>
                  <a:gd name="T20" fmla="*/ 49 w 263"/>
                  <a:gd name="T21" fmla="*/ 91 h 148"/>
                  <a:gd name="T22" fmla="*/ 263 w 263"/>
                  <a:gd name="T23" fmla="*/ 91 h 148"/>
                  <a:gd name="T24" fmla="*/ 263 w 263"/>
                  <a:gd name="T25" fmla="*/ 0 h 148"/>
                  <a:gd name="T26" fmla="*/ 0 w 263"/>
                  <a:gd name="T27" fmla="*/ 0 h 148"/>
                  <a:gd name="T28" fmla="*/ 0 w 263"/>
                  <a:gd name="T29" fmla="*/ 36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3" h="148">
                    <a:moveTo>
                      <a:pt x="0" y="36"/>
                    </a:moveTo>
                    <a:cubicBezTo>
                      <a:pt x="216" y="36"/>
                      <a:pt x="216" y="36"/>
                      <a:pt x="216" y="36"/>
                    </a:cubicBezTo>
                    <a:cubicBezTo>
                      <a:pt x="216" y="57"/>
                      <a:pt x="216" y="57"/>
                      <a:pt x="216" y="5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122"/>
                      <a:pt x="0" y="122"/>
                      <a:pt x="0" y="122"/>
                    </a:cubicBezTo>
                    <a:cubicBezTo>
                      <a:pt x="0" y="131"/>
                      <a:pt x="3" y="138"/>
                      <a:pt x="7" y="142"/>
                    </a:cubicBezTo>
                    <a:cubicBezTo>
                      <a:pt x="12" y="146"/>
                      <a:pt x="19" y="148"/>
                      <a:pt x="28" y="148"/>
                    </a:cubicBezTo>
                    <a:cubicBezTo>
                      <a:pt x="263" y="148"/>
                      <a:pt x="263" y="148"/>
                      <a:pt x="263" y="148"/>
                    </a:cubicBezTo>
                    <a:cubicBezTo>
                      <a:pt x="263" y="113"/>
                      <a:pt x="263" y="113"/>
                      <a:pt x="263" y="113"/>
                    </a:cubicBezTo>
                    <a:cubicBezTo>
                      <a:pt x="49" y="113"/>
                      <a:pt x="49" y="113"/>
                      <a:pt x="49" y="113"/>
                    </a:cubicBezTo>
                    <a:cubicBezTo>
                      <a:pt x="49" y="91"/>
                      <a:pt x="49" y="91"/>
                      <a:pt x="49" y="91"/>
                    </a:cubicBezTo>
                    <a:cubicBezTo>
                      <a:pt x="263" y="91"/>
                      <a:pt x="263" y="91"/>
                      <a:pt x="263" y="91"/>
                    </a:cubicBezTo>
                    <a:cubicBezTo>
                      <a:pt x="263" y="0"/>
                      <a:pt x="263" y="0"/>
                      <a:pt x="26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" name="Freeform 8">
                <a:extLst>
                  <a:ext uri="{FF2B5EF4-FFF2-40B4-BE49-F238E27FC236}">
                    <a16:creationId xmlns:a16="http://schemas.microsoft.com/office/drawing/2014/main" id="{BF5DDDA9-91CF-42EA-8E95-186D0E949A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866" y="5282404"/>
                <a:ext cx="244269" cy="420685"/>
              </a:xfrm>
              <a:custGeom>
                <a:avLst/>
                <a:gdLst>
                  <a:gd name="T0" fmla="*/ 36 w 72"/>
                  <a:gd name="T1" fmla="*/ 0 h 124"/>
                  <a:gd name="T2" fmla="*/ 0 w 72"/>
                  <a:gd name="T3" fmla="*/ 0 h 124"/>
                  <a:gd name="T4" fmla="*/ 0 w 72"/>
                  <a:gd name="T5" fmla="*/ 124 h 124"/>
                  <a:gd name="T6" fmla="*/ 36 w 72"/>
                  <a:gd name="T7" fmla="*/ 124 h 124"/>
                  <a:gd name="T8" fmla="*/ 36 w 72"/>
                  <a:gd name="T9" fmla="*/ 65 h 124"/>
                  <a:gd name="T10" fmla="*/ 72 w 72"/>
                  <a:gd name="T11" fmla="*/ 65 h 124"/>
                  <a:gd name="T12" fmla="*/ 72 w 72"/>
                  <a:gd name="T13" fmla="*/ 37 h 124"/>
                  <a:gd name="T14" fmla="*/ 36 w 72"/>
                  <a:gd name="T15" fmla="*/ 37 h 124"/>
                  <a:gd name="T16" fmla="*/ 36 w 72"/>
                  <a:gd name="T17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124">
                    <a:moveTo>
                      <a:pt x="36" y="0"/>
                    </a:moveTo>
                    <a:lnTo>
                      <a:pt x="0" y="0"/>
                    </a:lnTo>
                    <a:lnTo>
                      <a:pt x="0" y="124"/>
                    </a:lnTo>
                    <a:lnTo>
                      <a:pt x="36" y="124"/>
                    </a:lnTo>
                    <a:lnTo>
                      <a:pt x="36" y="65"/>
                    </a:lnTo>
                    <a:lnTo>
                      <a:pt x="72" y="65"/>
                    </a:lnTo>
                    <a:lnTo>
                      <a:pt x="72" y="37"/>
                    </a:lnTo>
                    <a:lnTo>
                      <a:pt x="36" y="37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7" name="Freeform 9">
                <a:extLst>
                  <a:ext uri="{FF2B5EF4-FFF2-40B4-BE49-F238E27FC236}">
                    <a16:creationId xmlns:a16="http://schemas.microsoft.com/office/drawing/2014/main" id="{5CDAF478-A158-4B63-9196-61B917229A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5941" y="5740408"/>
                <a:ext cx="709060" cy="318907"/>
              </a:xfrm>
              <a:custGeom>
                <a:avLst/>
                <a:gdLst>
                  <a:gd name="T0" fmla="*/ 0 w 209"/>
                  <a:gd name="T1" fmla="*/ 28 h 94"/>
                  <a:gd name="T2" fmla="*/ 173 w 209"/>
                  <a:gd name="T3" fmla="*/ 28 h 94"/>
                  <a:gd name="T4" fmla="*/ 173 w 209"/>
                  <a:gd name="T5" fmla="*/ 94 h 94"/>
                  <a:gd name="T6" fmla="*/ 209 w 209"/>
                  <a:gd name="T7" fmla="*/ 94 h 94"/>
                  <a:gd name="T8" fmla="*/ 209 w 209"/>
                  <a:gd name="T9" fmla="*/ 0 h 94"/>
                  <a:gd name="T10" fmla="*/ 0 w 209"/>
                  <a:gd name="T11" fmla="*/ 0 h 94"/>
                  <a:gd name="T12" fmla="*/ 0 w 209"/>
                  <a:gd name="T13" fmla="*/ 28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9" h="94">
                    <a:moveTo>
                      <a:pt x="0" y="28"/>
                    </a:moveTo>
                    <a:lnTo>
                      <a:pt x="173" y="28"/>
                    </a:lnTo>
                    <a:lnTo>
                      <a:pt x="173" y="94"/>
                    </a:lnTo>
                    <a:lnTo>
                      <a:pt x="209" y="94"/>
                    </a:lnTo>
                    <a:lnTo>
                      <a:pt x="209" y="0"/>
                    </a:lnTo>
                    <a:lnTo>
                      <a:pt x="0" y="0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38" name="Freeform 10">
                <a:extLst>
                  <a:ext uri="{FF2B5EF4-FFF2-40B4-BE49-F238E27FC236}">
                    <a16:creationId xmlns:a16="http://schemas.microsoft.com/office/drawing/2014/main" id="{173F29FB-563E-41E3-B83A-20A4E67949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97555" y="5238300"/>
                <a:ext cx="590318" cy="447826"/>
              </a:xfrm>
              <a:custGeom>
                <a:avLst/>
                <a:gdLst>
                  <a:gd name="T0" fmla="*/ 24 w 226"/>
                  <a:gd name="T1" fmla="*/ 99 h 171"/>
                  <a:gd name="T2" fmla="*/ 52 w 226"/>
                  <a:gd name="T3" fmla="*/ 152 h 171"/>
                  <a:gd name="T4" fmla="*/ 115 w 226"/>
                  <a:gd name="T5" fmla="*/ 171 h 171"/>
                  <a:gd name="T6" fmla="*/ 177 w 226"/>
                  <a:gd name="T7" fmla="*/ 152 h 171"/>
                  <a:gd name="T8" fmla="*/ 205 w 226"/>
                  <a:gd name="T9" fmla="*/ 99 h 171"/>
                  <a:gd name="T10" fmla="*/ 200 w 226"/>
                  <a:gd name="T11" fmla="*/ 80 h 171"/>
                  <a:gd name="T12" fmla="*/ 189 w 226"/>
                  <a:gd name="T13" fmla="*/ 64 h 171"/>
                  <a:gd name="T14" fmla="*/ 226 w 226"/>
                  <a:gd name="T15" fmla="*/ 64 h 171"/>
                  <a:gd name="T16" fmla="*/ 226 w 226"/>
                  <a:gd name="T17" fmla="*/ 29 h 171"/>
                  <a:gd name="T18" fmla="*/ 139 w 226"/>
                  <a:gd name="T19" fmla="*/ 29 h 171"/>
                  <a:gd name="T20" fmla="*/ 139 w 226"/>
                  <a:gd name="T21" fmla="*/ 0 h 171"/>
                  <a:gd name="T22" fmla="*/ 89 w 226"/>
                  <a:gd name="T23" fmla="*/ 0 h 171"/>
                  <a:gd name="T24" fmla="*/ 89 w 226"/>
                  <a:gd name="T25" fmla="*/ 29 h 171"/>
                  <a:gd name="T26" fmla="*/ 0 w 226"/>
                  <a:gd name="T27" fmla="*/ 29 h 171"/>
                  <a:gd name="T28" fmla="*/ 0 w 226"/>
                  <a:gd name="T29" fmla="*/ 64 h 171"/>
                  <a:gd name="T30" fmla="*/ 40 w 226"/>
                  <a:gd name="T31" fmla="*/ 64 h 171"/>
                  <a:gd name="T32" fmla="*/ 28 w 226"/>
                  <a:gd name="T33" fmla="*/ 80 h 171"/>
                  <a:gd name="T34" fmla="*/ 24 w 226"/>
                  <a:gd name="T35" fmla="*/ 99 h 171"/>
                  <a:gd name="T36" fmla="*/ 83 w 226"/>
                  <a:gd name="T37" fmla="*/ 74 h 171"/>
                  <a:gd name="T38" fmla="*/ 114 w 226"/>
                  <a:gd name="T39" fmla="*/ 64 h 171"/>
                  <a:gd name="T40" fmla="*/ 145 w 226"/>
                  <a:gd name="T41" fmla="*/ 74 h 171"/>
                  <a:gd name="T42" fmla="*/ 159 w 226"/>
                  <a:gd name="T43" fmla="*/ 100 h 171"/>
                  <a:gd name="T44" fmla="*/ 145 w 226"/>
                  <a:gd name="T45" fmla="*/ 125 h 171"/>
                  <a:gd name="T46" fmla="*/ 114 w 226"/>
                  <a:gd name="T47" fmla="*/ 136 h 171"/>
                  <a:gd name="T48" fmla="*/ 83 w 226"/>
                  <a:gd name="T49" fmla="*/ 125 h 171"/>
                  <a:gd name="T50" fmla="*/ 70 w 226"/>
                  <a:gd name="T51" fmla="*/ 100 h 171"/>
                  <a:gd name="T52" fmla="*/ 83 w 226"/>
                  <a:gd name="T53" fmla="*/ 74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6" h="171">
                    <a:moveTo>
                      <a:pt x="24" y="99"/>
                    </a:moveTo>
                    <a:cubicBezTo>
                      <a:pt x="24" y="120"/>
                      <a:pt x="34" y="138"/>
                      <a:pt x="52" y="152"/>
                    </a:cubicBezTo>
                    <a:cubicBezTo>
                      <a:pt x="70" y="165"/>
                      <a:pt x="91" y="171"/>
                      <a:pt x="115" y="171"/>
                    </a:cubicBezTo>
                    <a:cubicBezTo>
                      <a:pt x="140" y="171"/>
                      <a:pt x="160" y="165"/>
                      <a:pt x="177" y="152"/>
                    </a:cubicBezTo>
                    <a:cubicBezTo>
                      <a:pt x="196" y="138"/>
                      <a:pt x="205" y="120"/>
                      <a:pt x="205" y="99"/>
                    </a:cubicBezTo>
                    <a:cubicBezTo>
                      <a:pt x="205" y="92"/>
                      <a:pt x="203" y="86"/>
                      <a:pt x="200" y="80"/>
                    </a:cubicBezTo>
                    <a:cubicBezTo>
                      <a:pt x="198" y="74"/>
                      <a:pt x="194" y="69"/>
                      <a:pt x="189" y="64"/>
                    </a:cubicBezTo>
                    <a:cubicBezTo>
                      <a:pt x="226" y="64"/>
                      <a:pt x="226" y="64"/>
                      <a:pt x="226" y="64"/>
                    </a:cubicBezTo>
                    <a:cubicBezTo>
                      <a:pt x="226" y="29"/>
                      <a:pt x="226" y="29"/>
                      <a:pt x="226" y="29"/>
                    </a:cubicBezTo>
                    <a:cubicBezTo>
                      <a:pt x="139" y="29"/>
                      <a:pt x="139" y="29"/>
                      <a:pt x="139" y="29"/>
                    </a:cubicBezTo>
                    <a:cubicBezTo>
                      <a:pt x="139" y="0"/>
                      <a:pt x="139" y="0"/>
                      <a:pt x="13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29"/>
                      <a:pt x="89" y="29"/>
                      <a:pt x="89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40" y="64"/>
                      <a:pt x="40" y="64"/>
                      <a:pt x="40" y="64"/>
                    </a:cubicBezTo>
                    <a:cubicBezTo>
                      <a:pt x="35" y="69"/>
                      <a:pt x="31" y="74"/>
                      <a:pt x="28" y="80"/>
                    </a:cubicBezTo>
                    <a:cubicBezTo>
                      <a:pt x="26" y="86"/>
                      <a:pt x="24" y="92"/>
                      <a:pt x="24" y="99"/>
                    </a:cubicBezTo>
                    <a:close/>
                    <a:moveTo>
                      <a:pt x="83" y="74"/>
                    </a:moveTo>
                    <a:cubicBezTo>
                      <a:pt x="92" y="67"/>
                      <a:pt x="103" y="64"/>
                      <a:pt x="114" y="64"/>
                    </a:cubicBezTo>
                    <a:cubicBezTo>
                      <a:pt x="126" y="64"/>
                      <a:pt x="136" y="67"/>
                      <a:pt x="145" y="74"/>
                    </a:cubicBezTo>
                    <a:cubicBezTo>
                      <a:pt x="154" y="81"/>
                      <a:pt x="159" y="90"/>
                      <a:pt x="159" y="100"/>
                    </a:cubicBezTo>
                    <a:cubicBezTo>
                      <a:pt x="159" y="110"/>
                      <a:pt x="154" y="118"/>
                      <a:pt x="145" y="125"/>
                    </a:cubicBezTo>
                    <a:cubicBezTo>
                      <a:pt x="136" y="133"/>
                      <a:pt x="126" y="136"/>
                      <a:pt x="114" y="136"/>
                    </a:cubicBezTo>
                    <a:cubicBezTo>
                      <a:pt x="103" y="136"/>
                      <a:pt x="92" y="133"/>
                      <a:pt x="83" y="125"/>
                    </a:cubicBezTo>
                    <a:cubicBezTo>
                      <a:pt x="75" y="118"/>
                      <a:pt x="70" y="110"/>
                      <a:pt x="70" y="100"/>
                    </a:cubicBezTo>
                    <a:cubicBezTo>
                      <a:pt x="70" y="90"/>
                      <a:pt x="75" y="81"/>
                      <a:pt x="83" y="7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9" name="Freeform 11">
                <a:extLst>
                  <a:ext uri="{FF2B5EF4-FFF2-40B4-BE49-F238E27FC236}">
                    <a16:creationId xmlns:a16="http://schemas.microsoft.com/office/drawing/2014/main" id="{990D9156-A7BB-4E29-B5A9-3EB60BB227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0261" y="5282405"/>
                <a:ext cx="329084" cy="776910"/>
              </a:xfrm>
              <a:custGeom>
                <a:avLst/>
                <a:gdLst>
                  <a:gd name="T0" fmla="*/ 63 w 97"/>
                  <a:gd name="T1" fmla="*/ 74 h 229"/>
                  <a:gd name="T2" fmla="*/ 33 w 97"/>
                  <a:gd name="T3" fmla="*/ 74 h 229"/>
                  <a:gd name="T4" fmla="*/ 33 w 97"/>
                  <a:gd name="T5" fmla="*/ 0 h 229"/>
                  <a:gd name="T6" fmla="*/ 0 w 97"/>
                  <a:gd name="T7" fmla="*/ 0 h 229"/>
                  <a:gd name="T8" fmla="*/ 0 w 97"/>
                  <a:gd name="T9" fmla="*/ 229 h 229"/>
                  <a:gd name="T10" fmla="*/ 33 w 97"/>
                  <a:gd name="T11" fmla="*/ 229 h 229"/>
                  <a:gd name="T12" fmla="*/ 33 w 97"/>
                  <a:gd name="T13" fmla="*/ 102 h 229"/>
                  <a:gd name="T14" fmla="*/ 63 w 97"/>
                  <a:gd name="T15" fmla="*/ 102 h 229"/>
                  <a:gd name="T16" fmla="*/ 63 w 97"/>
                  <a:gd name="T17" fmla="*/ 229 h 229"/>
                  <a:gd name="T18" fmla="*/ 97 w 97"/>
                  <a:gd name="T19" fmla="*/ 229 h 229"/>
                  <a:gd name="T20" fmla="*/ 97 w 97"/>
                  <a:gd name="T21" fmla="*/ 0 h 229"/>
                  <a:gd name="T22" fmla="*/ 63 w 97"/>
                  <a:gd name="T23" fmla="*/ 0 h 229"/>
                  <a:gd name="T24" fmla="*/ 63 w 97"/>
                  <a:gd name="T25" fmla="*/ 74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7" h="229">
                    <a:moveTo>
                      <a:pt x="63" y="74"/>
                    </a:moveTo>
                    <a:lnTo>
                      <a:pt x="33" y="74"/>
                    </a:lnTo>
                    <a:lnTo>
                      <a:pt x="33" y="0"/>
                    </a:lnTo>
                    <a:lnTo>
                      <a:pt x="0" y="0"/>
                    </a:lnTo>
                    <a:lnTo>
                      <a:pt x="0" y="229"/>
                    </a:lnTo>
                    <a:lnTo>
                      <a:pt x="33" y="229"/>
                    </a:lnTo>
                    <a:lnTo>
                      <a:pt x="33" y="102"/>
                    </a:lnTo>
                    <a:lnTo>
                      <a:pt x="63" y="102"/>
                    </a:lnTo>
                    <a:lnTo>
                      <a:pt x="63" y="229"/>
                    </a:lnTo>
                    <a:lnTo>
                      <a:pt x="97" y="229"/>
                    </a:lnTo>
                    <a:lnTo>
                      <a:pt x="97" y="0"/>
                    </a:lnTo>
                    <a:lnTo>
                      <a:pt x="63" y="0"/>
                    </a:lnTo>
                    <a:lnTo>
                      <a:pt x="63" y="7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40" name="Freeform 12">
                <a:extLst>
                  <a:ext uri="{FF2B5EF4-FFF2-40B4-BE49-F238E27FC236}">
                    <a16:creationId xmlns:a16="http://schemas.microsoft.com/office/drawing/2014/main" id="{A3C1DC4A-3A05-4466-B756-634AF477E9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863" y="5282404"/>
                <a:ext cx="386760" cy="576746"/>
              </a:xfrm>
              <a:custGeom>
                <a:avLst/>
                <a:gdLst>
                  <a:gd name="T0" fmla="*/ 46 w 148"/>
                  <a:gd name="T1" fmla="*/ 36 h 219"/>
                  <a:gd name="T2" fmla="*/ 141 w 148"/>
                  <a:gd name="T3" fmla="*/ 36 h 219"/>
                  <a:gd name="T4" fmla="*/ 141 w 148"/>
                  <a:gd name="T5" fmla="*/ 0 h 219"/>
                  <a:gd name="T6" fmla="*/ 0 w 148"/>
                  <a:gd name="T7" fmla="*/ 0 h 219"/>
                  <a:gd name="T8" fmla="*/ 0 w 148"/>
                  <a:gd name="T9" fmla="*/ 196 h 219"/>
                  <a:gd name="T10" fmla="*/ 9 w 148"/>
                  <a:gd name="T11" fmla="*/ 215 h 219"/>
                  <a:gd name="T12" fmla="*/ 29 w 148"/>
                  <a:gd name="T13" fmla="*/ 219 h 219"/>
                  <a:gd name="T14" fmla="*/ 148 w 148"/>
                  <a:gd name="T15" fmla="*/ 219 h 219"/>
                  <a:gd name="T16" fmla="*/ 148 w 148"/>
                  <a:gd name="T17" fmla="*/ 182 h 219"/>
                  <a:gd name="T18" fmla="*/ 46 w 148"/>
                  <a:gd name="T19" fmla="*/ 182 h 219"/>
                  <a:gd name="T20" fmla="*/ 46 w 148"/>
                  <a:gd name="T21" fmla="*/ 36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8" h="219">
                    <a:moveTo>
                      <a:pt x="46" y="36"/>
                    </a:moveTo>
                    <a:cubicBezTo>
                      <a:pt x="141" y="36"/>
                      <a:pt x="141" y="36"/>
                      <a:pt x="141" y="36"/>
                    </a:cubicBezTo>
                    <a:cubicBezTo>
                      <a:pt x="141" y="0"/>
                      <a:pt x="141" y="0"/>
                      <a:pt x="14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0" y="205"/>
                      <a:pt x="3" y="211"/>
                      <a:pt x="9" y="215"/>
                    </a:cubicBezTo>
                    <a:cubicBezTo>
                      <a:pt x="13" y="217"/>
                      <a:pt x="20" y="219"/>
                      <a:pt x="29" y="219"/>
                    </a:cubicBezTo>
                    <a:cubicBezTo>
                      <a:pt x="148" y="219"/>
                      <a:pt x="148" y="219"/>
                      <a:pt x="148" y="219"/>
                    </a:cubicBezTo>
                    <a:cubicBezTo>
                      <a:pt x="148" y="182"/>
                      <a:pt x="148" y="182"/>
                      <a:pt x="148" y="182"/>
                    </a:cubicBezTo>
                    <a:cubicBezTo>
                      <a:pt x="46" y="182"/>
                      <a:pt x="46" y="182"/>
                      <a:pt x="46" y="182"/>
                    </a:cubicBezTo>
                    <a:lnTo>
                      <a:pt x="46" y="3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1" name="Freeform 13">
                <a:extLst>
                  <a:ext uri="{FF2B5EF4-FFF2-40B4-BE49-F238E27FC236}">
                    <a16:creationId xmlns:a16="http://schemas.microsoft.com/office/drawing/2014/main" id="{12DF9E47-4988-4A43-BE67-74F62D2BE5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1773" y="5282404"/>
                <a:ext cx="668348" cy="559783"/>
              </a:xfrm>
              <a:custGeom>
                <a:avLst/>
                <a:gdLst>
                  <a:gd name="T0" fmla="*/ 162 w 197"/>
                  <a:gd name="T1" fmla="*/ 165 h 165"/>
                  <a:gd name="T2" fmla="*/ 197 w 197"/>
                  <a:gd name="T3" fmla="*/ 165 h 165"/>
                  <a:gd name="T4" fmla="*/ 197 w 197"/>
                  <a:gd name="T5" fmla="*/ 0 h 165"/>
                  <a:gd name="T6" fmla="*/ 0 w 197"/>
                  <a:gd name="T7" fmla="*/ 0 h 165"/>
                  <a:gd name="T8" fmla="*/ 0 w 197"/>
                  <a:gd name="T9" fmla="*/ 28 h 165"/>
                  <a:gd name="T10" fmla="*/ 162 w 197"/>
                  <a:gd name="T11" fmla="*/ 28 h 165"/>
                  <a:gd name="T12" fmla="*/ 162 w 197"/>
                  <a:gd name="T13" fmla="*/ 16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7" h="165">
                    <a:moveTo>
                      <a:pt x="162" y="165"/>
                    </a:moveTo>
                    <a:lnTo>
                      <a:pt x="197" y="165"/>
                    </a:lnTo>
                    <a:lnTo>
                      <a:pt x="197" y="0"/>
                    </a:lnTo>
                    <a:lnTo>
                      <a:pt x="0" y="0"/>
                    </a:lnTo>
                    <a:lnTo>
                      <a:pt x="0" y="28"/>
                    </a:lnTo>
                    <a:lnTo>
                      <a:pt x="162" y="28"/>
                    </a:lnTo>
                    <a:lnTo>
                      <a:pt x="162" y="16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2" name="Freeform 14">
                <a:extLst>
                  <a:ext uri="{FF2B5EF4-FFF2-40B4-BE49-F238E27FC236}">
                    <a16:creationId xmlns:a16="http://schemas.microsoft.com/office/drawing/2014/main" id="{C9391A24-00E7-4279-AA2B-F5D7C86AE6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4098" y="5604703"/>
                <a:ext cx="797268" cy="413900"/>
              </a:xfrm>
              <a:custGeom>
                <a:avLst/>
                <a:gdLst>
                  <a:gd name="T0" fmla="*/ 144 w 235"/>
                  <a:gd name="T1" fmla="*/ 94 h 122"/>
                  <a:gd name="T2" fmla="*/ 144 w 235"/>
                  <a:gd name="T3" fmla="*/ 0 h 122"/>
                  <a:gd name="T4" fmla="*/ 108 w 235"/>
                  <a:gd name="T5" fmla="*/ 0 h 122"/>
                  <a:gd name="T6" fmla="*/ 108 w 235"/>
                  <a:gd name="T7" fmla="*/ 94 h 122"/>
                  <a:gd name="T8" fmla="*/ 78 w 235"/>
                  <a:gd name="T9" fmla="*/ 94 h 122"/>
                  <a:gd name="T10" fmla="*/ 78 w 235"/>
                  <a:gd name="T11" fmla="*/ 0 h 122"/>
                  <a:gd name="T12" fmla="*/ 43 w 235"/>
                  <a:gd name="T13" fmla="*/ 0 h 122"/>
                  <a:gd name="T14" fmla="*/ 43 w 235"/>
                  <a:gd name="T15" fmla="*/ 94 h 122"/>
                  <a:gd name="T16" fmla="*/ 0 w 235"/>
                  <a:gd name="T17" fmla="*/ 94 h 122"/>
                  <a:gd name="T18" fmla="*/ 0 w 235"/>
                  <a:gd name="T19" fmla="*/ 122 h 122"/>
                  <a:gd name="T20" fmla="*/ 235 w 235"/>
                  <a:gd name="T21" fmla="*/ 122 h 122"/>
                  <a:gd name="T22" fmla="*/ 235 w 235"/>
                  <a:gd name="T23" fmla="*/ 94 h 122"/>
                  <a:gd name="T24" fmla="*/ 144 w 235"/>
                  <a:gd name="T25" fmla="*/ 94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5" h="122">
                    <a:moveTo>
                      <a:pt x="144" y="94"/>
                    </a:moveTo>
                    <a:lnTo>
                      <a:pt x="144" y="0"/>
                    </a:lnTo>
                    <a:lnTo>
                      <a:pt x="108" y="0"/>
                    </a:lnTo>
                    <a:lnTo>
                      <a:pt x="108" y="94"/>
                    </a:lnTo>
                    <a:lnTo>
                      <a:pt x="78" y="94"/>
                    </a:lnTo>
                    <a:lnTo>
                      <a:pt x="78" y="0"/>
                    </a:lnTo>
                    <a:lnTo>
                      <a:pt x="43" y="0"/>
                    </a:lnTo>
                    <a:lnTo>
                      <a:pt x="43" y="94"/>
                    </a:lnTo>
                    <a:lnTo>
                      <a:pt x="0" y="94"/>
                    </a:lnTo>
                    <a:lnTo>
                      <a:pt x="0" y="122"/>
                    </a:lnTo>
                    <a:lnTo>
                      <a:pt x="235" y="122"/>
                    </a:lnTo>
                    <a:lnTo>
                      <a:pt x="235" y="94"/>
                    </a:lnTo>
                    <a:lnTo>
                      <a:pt x="144" y="9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43" name="Freeform 15">
                <a:extLst>
                  <a:ext uri="{FF2B5EF4-FFF2-40B4-BE49-F238E27FC236}">
                    <a16:creationId xmlns:a16="http://schemas.microsoft.com/office/drawing/2014/main" id="{0FBF78C6-27EF-4934-92D1-C680CCA269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57261" y="5275618"/>
                <a:ext cx="810838" cy="240876"/>
              </a:xfrm>
              <a:custGeom>
                <a:avLst/>
                <a:gdLst>
                  <a:gd name="T0" fmla="*/ 86 w 310"/>
                  <a:gd name="T1" fmla="*/ 81 h 92"/>
                  <a:gd name="T2" fmla="*/ 155 w 310"/>
                  <a:gd name="T3" fmla="*/ 45 h 92"/>
                  <a:gd name="T4" fmla="*/ 224 w 310"/>
                  <a:gd name="T5" fmla="*/ 81 h 92"/>
                  <a:gd name="T6" fmla="*/ 302 w 310"/>
                  <a:gd name="T7" fmla="*/ 92 h 92"/>
                  <a:gd name="T8" fmla="*/ 310 w 310"/>
                  <a:gd name="T9" fmla="*/ 55 h 92"/>
                  <a:gd name="T10" fmla="*/ 310 w 310"/>
                  <a:gd name="T11" fmla="*/ 55 h 92"/>
                  <a:gd name="T12" fmla="*/ 222 w 310"/>
                  <a:gd name="T13" fmla="*/ 39 h 92"/>
                  <a:gd name="T14" fmla="*/ 179 w 310"/>
                  <a:gd name="T15" fmla="*/ 0 h 92"/>
                  <a:gd name="T16" fmla="*/ 131 w 310"/>
                  <a:gd name="T17" fmla="*/ 0 h 92"/>
                  <a:gd name="T18" fmla="*/ 87 w 310"/>
                  <a:gd name="T19" fmla="*/ 39 h 92"/>
                  <a:gd name="T20" fmla="*/ 0 w 310"/>
                  <a:gd name="T21" fmla="*/ 56 h 92"/>
                  <a:gd name="T22" fmla="*/ 0 w 310"/>
                  <a:gd name="T23" fmla="*/ 56 h 92"/>
                  <a:gd name="T24" fmla="*/ 8 w 310"/>
                  <a:gd name="T25" fmla="*/ 92 h 92"/>
                  <a:gd name="T26" fmla="*/ 86 w 310"/>
                  <a:gd name="T27" fmla="*/ 81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0" h="92">
                    <a:moveTo>
                      <a:pt x="86" y="81"/>
                    </a:moveTo>
                    <a:cubicBezTo>
                      <a:pt x="118" y="73"/>
                      <a:pt x="141" y="61"/>
                      <a:pt x="155" y="45"/>
                    </a:cubicBezTo>
                    <a:cubicBezTo>
                      <a:pt x="168" y="61"/>
                      <a:pt x="191" y="73"/>
                      <a:pt x="224" y="81"/>
                    </a:cubicBezTo>
                    <a:cubicBezTo>
                      <a:pt x="247" y="86"/>
                      <a:pt x="273" y="91"/>
                      <a:pt x="302" y="92"/>
                    </a:cubicBezTo>
                    <a:cubicBezTo>
                      <a:pt x="310" y="55"/>
                      <a:pt x="310" y="55"/>
                      <a:pt x="310" y="55"/>
                    </a:cubicBezTo>
                    <a:cubicBezTo>
                      <a:pt x="310" y="55"/>
                      <a:pt x="310" y="55"/>
                      <a:pt x="310" y="55"/>
                    </a:cubicBezTo>
                    <a:cubicBezTo>
                      <a:pt x="270" y="54"/>
                      <a:pt x="243" y="47"/>
                      <a:pt x="222" y="39"/>
                    </a:cubicBezTo>
                    <a:cubicBezTo>
                      <a:pt x="197" y="29"/>
                      <a:pt x="179" y="14"/>
                      <a:pt x="179" y="0"/>
                    </a:cubicBezTo>
                    <a:cubicBezTo>
                      <a:pt x="131" y="0"/>
                      <a:pt x="131" y="0"/>
                      <a:pt x="131" y="0"/>
                    </a:cubicBezTo>
                    <a:cubicBezTo>
                      <a:pt x="131" y="12"/>
                      <a:pt x="113" y="29"/>
                      <a:pt x="87" y="39"/>
                    </a:cubicBezTo>
                    <a:cubicBezTo>
                      <a:pt x="67" y="47"/>
                      <a:pt x="40" y="54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8" y="92"/>
                      <a:pt x="8" y="92"/>
                      <a:pt x="8" y="92"/>
                    </a:cubicBezTo>
                    <a:cubicBezTo>
                      <a:pt x="36" y="92"/>
                      <a:pt x="62" y="87"/>
                      <a:pt x="86" y="8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4" name="Freeform 16">
                <a:extLst>
                  <a:ext uri="{FF2B5EF4-FFF2-40B4-BE49-F238E27FC236}">
                    <a16:creationId xmlns:a16="http://schemas.microsoft.com/office/drawing/2014/main" id="{5CD6E726-BC83-46EE-A6E5-BB2618B4EF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1251" y="5285796"/>
                <a:ext cx="614066" cy="329084"/>
              </a:xfrm>
              <a:custGeom>
                <a:avLst/>
                <a:gdLst>
                  <a:gd name="T0" fmla="*/ 119 w 236"/>
                  <a:gd name="T1" fmla="*/ 70 h 126"/>
                  <a:gd name="T2" fmla="*/ 165 w 236"/>
                  <a:gd name="T3" fmla="*/ 108 h 126"/>
                  <a:gd name="T4" fmla="*/ 227 w 236"/>
                  <a:gd name="T5" fmla="*/ 126 h 126"/>
                  <a:gd name="T6" fmla="*/ 236 w 236"/>
                  <a:gd name="T7" fmla="*/ 89 h 126"/>
                  <a:gd name="T8" fmla="*/ 158 w 236"/>
                  <a:gd name="T9" fmla="*/ 51 h 126"/>
                  <a:gd name="T10" fmla="*/ 143 w 236"/>
                  <a:gd name="T11" fmla="*/ 0 h 126"/>
                  <a:gd name="T12" fmla="*/ 93 w 236"/>
                  <a:gd name="T13" fmla="*/ 0 h 126"/>
                  <a:gd name="T14" fmla="*/ 78 w 236"/>
                  <a:gd name="T15" fmla="*/ 52 h 126"/>
                  <a:gd name="T16" fmla="*/ 0 w 236"/>
                  <a:gd name="T17" fmla="*/ 89 h 126"/>
                  <a:gd name="T18" fmla="*/ 0 w 236"/>
                  <a:gd name="T19" fmla="*/ 90 h 126"/>
                  <a:gd name="T20" fmla="*/ 8 w 236"/>
                  <a:gd name="T21" fmla="*/ 126 h 126"/>
                  <a:gd name="T22" fmla="*/ 69 w 236"/>
                  <a:gd name="T23" fmla="*/ 109 h 126"/>
                  <a:gd name="T24" fmla="*/ 119 w 236"/>
                  <a:gd name="T25" fmla="*/ 7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6" h="126">
                    <a:moveTo>
                      <a:pt x="119" y="70"/>
                    </a:moveTo>
                    <a:cubicBezTo>
                      <a:pt x="131" y="86"/>
                      <a:pt x="146" y="99"/>
                      <a:pt x="165" y="108"/>
                    </a:cubicBezTo>
                    <a:cubicBezTo>
                      <a:pt x="180" y="116"/>
                      <a:pt x="209" y="124"/>
                      <a:pt x="227" y="126"/>
                    </a:cubicBezTo>
                    <a:cubicBezTo>
                      <a:pt x="236" y="89"/>
                      <a:pt x="236" y="89"/>
                      <a:pt x="236" y="89"/>
                    </a:cubicBezTo>
                    <a:cubicBezTo>
                      <a:pt x="205" y="85"/>
                      <a:pt x="172" y="69"/>
                      <a:pt x="158" y="51"/>
                    </a:cubicBezTo>
                    <a:cubicBezTo>
                      <a:pt x="148" y="37"/>
                      <a:pt x="143" y="22"/>
                      <a:pt x="143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3" y="22"/>
                      <a:pt x="88" y="38"/>
                      <a:pt x="78" y="52"/>
                    </a:cubicBezTo>
                    <a:cubicBezTo>
                      <a:pt x="64" y="69"/>
                      <a:pt x="31" y="86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8" y="126"/>
                      <a:pt x="8" y="126"/>
                      <a:pt x="8" y="126"/>
                    </a:cubicBezTo>
                    <a:cubicBezTo>
                      <a:pt x="25" y="124"/>
                      <a:pt x="53" y="116"/>
                      <a:pt x="69" y="109"/>
                    </a:cubicBezTo>
                    <a:cubicBezTo>
                      <a:pt x="90" y="99"/>
                      <a:pt x="107" y="86"/>
                      <a:pt x="119" y="7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sp>
        <p:nvSpPr>
          <p:cNvPr id="2" name="직사각형 1">
            <a:extLst>
              <a:ext uri="{FF2B5EF4-FFF2-40B4-BE49-F238E27FC236}">
                <a16:creationId xmlns:a16="http://schemas.microsoft.com/office/drawing/2014/main" id="{0F012D35-833D-47E4-BD49-9F4B04844D20}"/>
              </a:ext>
            </a:extLst>
          </p:cNvPr>
          <p:cNvSpPr/>
          <p:nvPr/>
        </p:nvSpPr>
        <p:spPr>
          <a:xfrm>
            <a:off x="334963" y="333375"/>
            <a:ext cx="3741737" cy="561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600" b="1" dirty="0">
                <a:solidFill>
                  <a:srgbClr val="81D3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행사 참여자 소개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566287" y="2623458"/>
            <a:ext cx="11059426" cy="16110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500" b="1" dirty="0">
                <a:solidFill>
                  <a:srgbClr val="15C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이대형</a:t>
            </a:r>
            <a:endParaRPr lang="en-US" altLang="ko-KR" sz="11500" b="1" dirty="0">
              <a:solidFill>
                <a:srgbClr val="15C2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ctr"/>
            <a:r>
              <a:rPr lang="ko-KR" alt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중소기업대학원 </a:t>
            </a:r>
            <a:endParaRPr lang="en-US" altLang="ko-KR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ctr"/>
            <a:r>
              <a:rPr lang="ko-KR" alt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동문회 사무총장</a:t>
            </a:r>
            <a:endParaRPr lang="ko-KR" altLang="en-US" sz="8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1876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427B057C-B60F-48A9-9E47-D8F774ED8949}"/>
              </a:ext>
            </a:extLst>
          </p:cNvPr>
          <p:cNvSpPr/>
          <p:nvPr/>
        </p:nvSpPr>
        <p:spPr>
          <a:xfrm>
            <a:off x="-11080173" y="948178"/>
            <a:ext cx="8634846" cy="4946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4" name="직사각형 63">
            <a:extLst>
              <a:ext uri="{FF2B5EF4-FFF2-40B4-BE49-F238E27FC236}">
                <a16:creationId xmlns:a16="http://schemas.microsoft.com/office/drawing/2014/main" id="{68331EFB-D840-4DFB-980C-500AF450E0D6}"/>
              </a:ext>
            </a:extLst>
          </p:cNvPr>
          <p:cNvSpPr/>
          <p:nvPr/>
        </p:nvSpPr>
        <p:spPr>
          <a:xfrm>
            <a:off x="-7023025" y="959104"/>
            <a:ext cx="546879" cy="3416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bg1"/>
                </a:solidFill>
                <a:latin typeface="+mj-ea"/>
                <a:ea typeface="+mj-ea"/>
              </a:rPr>
              <a:t>01</a:t>
            </a:r>
            <a:endParaRPr lang="ko-KR" altLang="en-US" sz="1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1A03AF5C-AB74-495B-BBC5-963B60ED0B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76" b="36849" l="25879" r="76074">
                        <a14:foregroundMark x1="27051" y1="14974" x2="28809" y2="23958"/>
                        <a14:foregroundMark x1="39063" y1="18880" x2="41309" y2="25521"/>
                        <a14:foregroundMark x1="41309" y1="25521" x2="41211" y2="29688"/>
                        <a14:foregroundMark x1="37109" y1="15885" x2="40039" y2="25130"/>
                        <a14:foregroundMark x1="62500" y1="18490" x2="63184" y2="26953"/>
                        <a14:foregroundMark x1="71094" y1="10026" x2="71875" y2="21224"/>
                        <a14:foregroundMark x1="73828" y1="13021" x2="74219" y2="22526"/>
                        <a14:foregroundMark x1="70117" y1="23047" x2="73633" y2="26042"/>
                        <a14:foregroundMark x1="60840" y1="12370" x2="60840" y2="27474"/>
                        <a14:foregroundMark x1="60840" y1="27474" x2="61816" y2="32292"/>
                        <a14:foregroundMark x1="43457" y1="29167" x2="40625" y2="33203"/>
                        <a14:foregroundMark x1="27441" y1="10286" x2="30273" y2="22005"/>
                        <a14:foregroundMark x1="25879" y1="22005" x2="30566" y2="25521"/>
                        <a14:foregroundMark x1="30566" y1="25521" x2="32324" y2="24609"/>
                        <a14:foregroundMark x1="75586" y1="9635" x2="76074" y2="22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42" r="19394" b="58926"/>
          <a:stretch/>
        </p:blipFill>
        <p:spPr>
          <a:xfrm>
            <a:off x="-12583426" y="0"/>
            <a:ext cx="1329671" cy="695866"/>
          </a:xfrm>
          <a:prstGeom prst="rect">
            <a:avLst/>
          </a:prstGeom>
        </p:spPr>
      </p:pic>
      <p:grpSp>
        <p:nvGrpSpPr>
          <p:cNvPr id="14" name="그룹 13">
            <a:extLst>
              <a:ext uri="{FF2B5EF4-FFF2-40B4-BE49-F238E27FC236}">
                <a16:creationId xmlns:a16="http://schemas.microsoft.com/office/drawing/2014/main" id="{450719F6-21F3-410F-98D8-4309C856415B}"/>
              </a:ext>
            </a:extLst>
          </p:cNvPr>
          <p:cNvGrpSpPr/>
          <p:nvPr/>
        </p:nvGrpSpPr>
        <p:grpSpPr>
          <a:xfrm>
            <a:off x="-11265341" y="107451"/>
            <a:ext cx="1759391" cy="371486"/>
            <a:chOff x="-1084402" y="5238300"/>
            <a:chExt cx="4525768" cy="895652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2D5C0261-3742-43E4-9FB1-D24C4B1E1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084402" y="5570777"/>
              <a:ext cx="868513" cy="563175"/>
            </a:xfrm>
            <a:custGeom>
              <a:avLst/>
              <a:gdLst>
                <a:gd name="T0" fmla="*/ 0 w 333"/>
                <a:gd name="T1" fmla="*/ 35 h 214"/>
                <a:gd name="T2" fmla="*/ 140 w 333"/>
                <a:gd name="T3" fmla="*/ 35 h 214"/>
                <a:gd name="T4" fmla="*/ 140 w 333"/>
                <a:gd name="T5" fmla="*/ 65 h 214"/>
                <a:gd name="T6" fmla="*/ 49 w 333"/>
                <a:gd name="T7" fmla="*/ 139 h 214"/>
                <a:gd name="T8" fmla="*/ 158 w 333"/>
                <a:gd name="T9" fmla="*/ 214 h 214"/>
                <a:gd name="T10" fmla="*/ 171 w 333"/>
                <a:gd name="T11" fmla="*/ 214 h 214"/>
                <a:gd name="T12" fmla="*/ 280 w 333"/>
                <a:gd name="T13" fmla="*/ 139 h 214"/>
                <a:gd name="T14" fmla="*/ 192 w 333"/>
                <a:gd name="T15" fmla="*/ 66 h 214"/>
                <a:gd name="T16" fmla="*/ 192 w 333"/>
                <a:gd name="T17" fmla="*/ 35 h 214"/>
                <a:gd name="T18" fmla="*/ 333 w 333"/>
                <a:gd name="T19" fmla="*/ 35 h 214"/>
                <a:gd name="T20" fmla="*/ 333 w 333"/>
                <a:gd name="T21" fmla="*/ 0 h 214"/>
                <a:gd name="T22" fmla="*/ 0 w 333"/>
                <a:gd name="T23" fmla="*/ 0 h 214"/>
                <a:gd name="T24" fmla="*/ 0 w 333"/>
                <a:gd name="T25" fmla="*/ 35 h 214"/>
                <a:gd name="T26" fmla="*/ 229 w 333"/>
                <a:gd name="T27" fmla="*/ 139 h 214"/>
                <a:gd name="T28" fmla="*/ 164 w 333"/>
                <a:gd name="T29" fmla="*/ 178 h 214"/>
                <a:gd name="T30" fmla="*/ 100 w 333"/>
                <a:gd name="T31" fmla="*/ 139 h 214"/>
                <a:gd name="T32" fmla="*/ 164 w 333"/>
                <a:gd name="T33" fmla="*/ 100 h 214"/>
                <a:gd name="T34" fmla="*/ 229 w 333"/>
                <a:gd name="T35" fmla="*/ 139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3" h="214">
                  <a:moveTo>
                    <a:pt x="0" y="35"/>
                  </a:moveTo>
                  <a:cubicBezTo>
                    <a:pt x="140" y="35"/>
                    <a:pt x="140" y="35"/>
                    <a:pt x="140" y="35"/>
                  </a:cubicBezTo>
                  <a:cubicBezTo>
                    <a:pt x="140" y="65"/>
                    <a:pt x="140" y="65"/>
                    <a:pt x="140" y="65"/>
                  </a:cubicBezTo>
                  <a:cubicBezTo>
                    <a:pt x="91" y="71"/>
                    <a:pt x="49" y="102"/>
                    <a:pt x="49" y="139"/>
                  </a:cubicBezTo>
                  <a:cubicBezTo>
                    <a:pt x="49" y="181"/>
                    <a:pt x="102" y="214"/>
                    <a:pt x="158" y="214"/>
                  </a:cubicBezTo>
                  <a:cubicBezTo>
                    <a:pt x="171" y="214"/>
                    <a:pt x="171" y="214"/>
                    <a:pt x="171" y="214"/>
                  </a:cubicBezTo>
                  <a:cubicBezTo>
                    <a:pt x="227" y="214"/>
                    <a:pt x="280" y="181"/>
                    <a:pt x="280" y="139"/>
                  </a:cubicBezTo>
                  <a:cubicBezTo>
                    <a:pt x="280" y="103"/>
                    <a:pt x="240" y="73"/>
                    <a:pt x="192" y="66"/>
                  </a:cubicBezTo>
                  <a:cubicBezTo>
                    <a:pt x="192" y="35"/>
                    <a:pt x="192" y="35"/>
                    <a:pt x="192" y="35"/>
                  </a:cubicBezTo>
                  <a:cubicBezTo>
                    <a:pt x="333" y="35"/>
                    <a:pt x="333" y="35"/>
                    <a:pt x="333" y="35"/>
                  </a:cubicBezTo>
                  <a:cubicBezTo>
                    <a:pt x="333" y="0"/>
                    <a:pt x="333" y="0"/>
                    <a:pt x="33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5"/>
                  </a:lnTo>
                  <a:close/>
                  <a:moveTo>
                    <a:pt x="229" y="139"/>
                  </a:moveTo>
                  <a:cubicBezTo>
                    <a:pt x="229" y="162"/>
                    <a:pt x="195" y="178"/>
                    <a:pt x="164" y="178"/>
                  </a:cubicBezTo>
                  <a:cubicBezTo>
                    <a:pt x="133" y="178"/>
                    <a:pt x="100" y="162"/>
                    <a:pt x="100" y="139"/>
                  </a:cubicBezTo>
                  <a:cubicBezTo>
                    <a:pt x="100" y="116"/>
                    <a:pt x="133" y="100"/>
                    <a:pt x="164" y="100"/>
                  </a:cubicBezTo>
                  <a:cubicBezTo>
                    <a:pt x="195" y="100"/>
                    <a:pt x="229" y="116"/>
                    <a:pt x="229" y="1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" name="Rectangle 6">
              <a:extLst>
                <a:ext uri="{FF2B5EF4-FFF2-40B4-BE49-F238E27FC236}">
                  <a16:creationId xmlns:a16="http://schemas.microsoft.com/office/drawing/2014/main" id="{E1392A5B-F3C1-4454-B52F-720424ED38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060" y="5282404"/>
              <a:ext cx="122135" cy="346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CB80BD0E-A015-497F-9AAE-31CF46B823E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116" y="5665770"/>
              <a:ext cx="685311" cy="390152"/>
            </a:xfrm>
            <a:custGeom>
              <a:avLst/>
              <a:gdLst>
                <a:gd name="T0" fmla="*/ 0 w 263"/>
                <a:gd name="T1" fmla="*/ 36 h 148"/>
                <a:gd name="T2" fmla="*/ 216 w 263"/>
                <a:gd name="T3" fmla="*/ 36 h 148"/>
                <a:gd name="T4" fmla="*/ 216 w 263"/>
                <a:gd name="T5" fmla="*/ 57 h 148"/>
                <a:gd name="T6" fmla="*/ 0 w 263"/>
                <a:gd name="T7" fmla="*/ 57 h 148"/>
                <a:gd name="T8" fmla="*/ 0 w 263"/>
                <a:gd name="T9" fmla="*/ 122 h 148"/>
                <a:gd name="T10" fmla="*/ 7 w 263"/>
                <a:gd name="T11" fmla="*/ 142 h 148"/>
                <a:gd name="T12" fmla="*/ 28 w 263"/>
                <a:gd name="T13" fmla="*/ 148 h 148"/>
                <a:gd name="T14" fmla="*/ 263 w 263"/>
                <a:gd name="T15" fmla="*/ 148 h 148"/>
                <a:gd name="T16" fmla="*/ 263 w 263"/>
                <a:gd name="T17" fmla="*/ 113 h 148"/>
                <a:gd name="T18" fmla="*/ 49 w 263"/>
                <a:gd name="T19" fmla="*/ 113 h 148"/>
                <a:gd name="T20" fmla="*/ 49 w 263"/>
                <a:gd name="T21" fmla="*/ 91 h 148"/>
                <a:gd name="T22" fmla="*/ 263 w 263"/>
                <a:gd name="T23" fmla="*/ 91 h 148"/>
                <a:gd name="T24" fmla="*/ 263 w 263"/>
                <a:gd name="T25" fmla="*/ 0 h 148"/>
                <a:gd name="T26" fmla="*/ 0 w 263"/>
                <a:gd name="T27" fmla="*/ 0 h 148"/>
                <a:gd name="T28" fmla="*/ 0 w 263"/>
                <a:gd name="T29" fmla="*/ 3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3" h="148">
                  <a:moveTo>
                    <a:pt x="0" y="36"/>
                  </a:moveTo>
                  <a:cubicBezTo>
                    <a:pt x="216" y="36"/>
                    <a:pt x="216" y="36"/>
                    <a:pt x="216" y="36"/>
                  </a:cubicBezTo>
                  <a:cubicBezTo>
                    <a:pt x="216" y="57"/>
                    <a:pt x="216" y="57"/>
                    <a:pt x="216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131"/>
                    <a:pt x="3" y="138"/>
                    <a:pt x="7" y="142"/>
                  </a:cubicBezTo>
                  <a:cubicBezTo>
                    <a:pt x="12" y="146"/>
                    <a:pt x="19" y="148"/>
                    <a:pt x="28" y="148"/>
                  </a:cubicBezTo>
                  <a:cubicBezTo>
                    <a:pt x="263" y="148"/>
                    <a:pt x="263" y="148"/>
                    <a:pt x="263" y="148"/>
                  </a:cubicBezTo>
                  <a:cubicBezTo>
                    <a:pt x="263" y="113"/>
                    <a:pt x="263" y="113"/>
                    <a:pt x="263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263" y="91"/>
                    <a:pt x="263" y="91"/>
                    <a:pt x="263" y="91"/>
                  </a:cubicBezTo>
                  <a:cubicBezTo>
                    <a:pt x="263" y="0"/>
                    <a:pt x="263" y="0"/>
                    <a:pt x="26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46507996-A09A-4F8C-B97F-62201AC2F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2866" y="5282404"/>
              <a:ext cx="244269" cy="420685"/>
            </a:xfrm>
            <a:custGeom>
              <a:avLst/>
              <a:gdLst>
                <a:gd name="T0" fmla="*/ 36 w 72"/>
                <a:gd name="T1" fmla="*/ 0 h 124"/>
                <a:gd name="T2" fmla="*/ 0 w 72"/>
                <a:gd name="T3" fmla="*/ 0 h 124"/>
                <a:gd name="T4" fmla="*/ 0 w 72"/>
                <a:gd name="T5" fmla="*/ 124 h 124"/>
                <a:gd name="T6" fmla="*/ 36 w 72"/>
                <a:gd name="T7" fmla="*/ 124 h 124"/>
                <a:gd name="T8" fmla="*/ 36 w 72"/>
                <a:gd name="T9" fmla="*/ 65 h 124"/>
                <a:gd name="T10" fmla="*/ 72 w 72"/>
                <a:gd name="T11" fmla="*/ 65 h 124"/>
                <a:gd name="T12" fmla="*/ 72 w 72"/>
                <a:gd name="T13" fmla="*/ 37 h 124"/>
                <a:gd name="T14" fmla="*/ 36 w 72"/>
                <a:gd name="T15" fmla="*/ 37 h 124"/>
                <a:gd name="T16" fmla="*/ 36 w 72"/>
                <a:gd name="T17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" h="124">
                  <a:moveTo>
                    <a:pt x="36" y="0"/>
                  </a:moveTo>
                  <a:lnTo>
                    <a:pt x="0" y="0"/>
                  </a:lnTo>
                  <a:lnTo>
                    <a:pt x="0" y="124"/>
                  </a:lnTo>
                  <a:lnTo>
                    <a:pt x="36" y="124"/>
                  </a:lnTo>
                  <a:lnTo>
                    <a:pt x="36" y="65"/>
                  </a:lnTo>
                  <a:lnTo>
                    <a:pt x="72" y="65"/>
                  </a:lnTo>
                  <a:lnTo>
                    <a:pt x="72" y="37"/>
                  </a:lnTo>
                  <a:lnTo>
                    <a:pt x="36" y="3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730A65B8-2921-411D-BD1E-11366ACC90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5941" y="5740408"/>
              <a:ext cx="709060" cy="318907"/>
            </a:xfrm>
            <a:custGeom>
              <a:avLst/>
              <a:gdLst>
                <a:gd name="T0" fmla="*/ 0 w 209"/>
                <a:gd name="T1" fmla="*/ 28 h 94"/>
                <a:gd name="T2" fmla="*/ 173 w 209"/>
                <a:gd name="T3" fmla="*/ 28 h 94"/>
                <a:gd name="T4" fmla="*/ 173 w 209"/>
                <a:gd name="T5" fmla="*/ 94 h 94"/>
                <a:gd name="T6" fmla="*/ 209 w 209"/>
                <a:gd name="T7" fmla="*/ 94 h 94"/>
                <a:gd name="T8" fmla="*/ 209 w 209"/>
                <a:gd name="T9" fmla="*/ 0 h 94"/>
                <a:gd name="T10" fmla="*/ 0 w 209"/>
                <a:gd name="T11" fmla="*/ 0 h 94"/>
                <a:gd name="T12" fmla="*/ 0 w 209"/>
                <a:gd name="T13" fmla="*/ 28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9" h="94">
                  <a:moveTo>
                    <a:pt x="0" y="28"/>
                  </a:moveTo>
                  <a:lnTo>
                    <a:pt x="173" y="28"/>
                  </a:lnTo>
                  <a:lnTo>
                    <a:pt x="173" y="94"/>
                  </a:lnTo>
                  <a:lnTo>
                    <a:pt x="209" y="94"/>
                  </a:lnTo>
                  <a:lnTo>
                    <a:pt x="209" y="0"/>
                  </a:lnTo>
                  <a:lnTo>
                    <a:pt x="0" y="0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90675DB4-D14E-427B-A03E-0D08810ADD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97555" y="5238300"/>
              <a:ext cx="590318" cy="447826"/>
            </a:xfrm>
            <a:custGeom>
              <a:avLst/>
              <a:gdLst>
                <a:gd name="T0" fmla="*/ 24 w 226"/>
                <a:gd name="T1" fmla="*/ 99 h 171"/>
                <a:gd name="T2" fmla="*/ 52 w 226"/>
                <a:gd name="T3" fmla="*/ 152 h 171"/>
                <a:gd name="T4" fmla="*/ 115 w 226"/>
                <a:gd name="T5" fmla="*/ 171 h 171"/>
                <a:gd name="T6" fmla="*/ 177 w 226"/>
                <a:gd name="T7" fmla="*/ 152 h 171"/>
                <a:gd name="T8" fmla="*/ 205 w 226"/>
                <a:gd name="T9" fmla="*/ 99 h 171"/>
                <a:gd name="T10" fmla="*/ 200 w 226"/>
                <a:gd name="T11" fmla="*/ 80 h 171"/>
                <a:gd name="T12" fmla="*/ 189 w 226"/>
                <a:gd name="T13" fmla="*/ 64 h 171"/>
                <a:gd name="T14" fmla="*/ 226 w 226"/>
                <a:gd name="T15" fmla="*/ 64 h 171"/>
                <a:gd name="T16" fmla="*/ 226 w 226"/>
                <a:gd name="T17" fmla="*/ 29 h 171"/>
                <a:gd name="T18" fmla="*/ 139 w 226"/>
                <a:gd name="T19" fmla="*/ 29 h 171"/>
                <a:gd name="T20" fmla="*/ 139 w 226"/>
                <a:gd name="T21" fmla="*/ 0 h 171"/>
                <a:gd name="T22" fmla="*/ 89 w 226"/>
                <a:gd name="T23" fmla="*/ 0 h 171"/>
                <a:gd name="T24" fmla="*/ 89 w 226"/>
                <a:gd name="T25" fmla="*/ 29 h 171"/>
                <a:gd name="T26" fmla="*/ 0 w 226"/>
                <a:gd name="T27" fmla="*/ 29 h 171"/>
                <a:gd name="T28" fmla="*/ 0 w 226"/>
                <a:gd name="T29" fmla="*/ 64 h 171"/>
                <a:gd name="T30" fmla="*/ 40 w 226"/>
                <a:gd name="T31" fmla="*/ 64 h 171"/>
                <a:gd name="T32" fmla="*/ 28 w 226"/>
                <a:gd name="T33" fmla="*/ 80 h 171"/>
                <a:gd name="T34" fmla="*/ 24 w 226"/>
                <a:gd name="T35" fmla="*/ 99 h 171"/>
                <a:gd name="T36" fmla="*/ 83 w 226"/>
                <a:gd name="T37" fmla="*/ 74 h 171"/>
                <a:gd name="T38" fmla="*/ 114 w 226"/>
                <a:gd name="T39" fmla="*/ 64 h 171"/>
                <a:gd name="T40" fmla="*/ 145 w 226"/>
                <a:gd name="T41" fmla="*/ 74 h 171"/>
                <a:gd name="T42" fmla="*/ 159 w 226"/>
                <a:gd name="T43" fmla="*/ 100 h 171"/>
                <a:gd name="T44" fmla="*/ 145 w 226"/>
                <a:gd name="T45" fmla="*/ 125 h 171"/>
                <a:gd name="T46" fmla="*/ 114 w 226"/>
                <a:gd name="T47" fmla="*/ 136 h 171"/>
                <a:gd name="T48" fmla="*/ 83 w 226"/>
                <a:gd name="T49" fmla="*/ 125 h 171"/>
                <a:gd name="T50" fmla="*/ 70 w 226"/>
                <a:gd name="T51" fmla="*/ 100 h 171"/>
                <a:gd name="T52" fmla="*/ 83 w 226"/>
                <a:gd name="T53" fmla="*/ 7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6" h="171">
                  <a:moveTo>
                    <a:pt x="24" y="99"/>
                  </a:moveTo>
                  <a:cubicBezTo>
                    <a:pt x="24" y="120"/>
                    <a:pt x="34" y="138"/>
                    <a:pt x="52" y="152"/>
                  </a:cubicBezTo>
                  <a:cubicBezTo>
                    <a:pt x="70" y="165"/>
                    <a:pt x="91" y="171"/>
                    <a:pt x="115" y="171"/>
                  </a:cubicBezTo>
                  <a:cubicBezTo>
                    <a:pt x="140" y="171"/>
                    <a:pt x="160" y="165"/>
                    <a:pt x="177" y="152"/>
                  </a:cubicBezTo>
                  <a:cubicBezTo>
                    <a:pt x="196" y="138"/>
                    <a:pt x="205" y="120"/>
                    <a:pt x="205" y="99"/>
                  </a:cubicBezTo>
                  <a:cubicBezTo>
                    <a:pt x="205" y="92"/>
                    <a:pt x="203" y="86"/>
                    <a:pt x="200" y="80"/>
                  </a:cubicBezTo>
                  <a:cubicBezTo>
                    <a:pt x="198" y="74"/>
                    <a:pt x="194" y="69"/>
                    <a:pt x="189" y="64"/>
                  </a:cubicBezTo>
                  <a:cubicBezTo>
                    <a:pt x="226" y="64"/>
                    <a:pt x="226" y="64"/>
                    <a:pt x="226" y="64"/>
                  </a:cubicBezTo>
                  <a:cubicBezTo>
                    <a:pt x="226" y="29"/>
                    <a:pt x="226" y="29"/>
                    <a:pt x="226" y="29"/>
                  </a:cubicBezTo>
                  <a:cubicBezTo>
                    <a:pt x="139" y="29"/>
                    <a:pt x="139" y="29"/>
                    <a:pt x="139" y="29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5" y="69"/>
                    <a:pt x="31" y="74"/>
                    <a:pt x="28" y="80"/>
                  </a:cubicBezTo>
                  <a:cubicBezTo>
                    <a:pt x="26" y="86"/>
                    <a:pt x="24" y="92"/>
                    <a:pt x="24" y="99"/>
                  </a:cubicBezTo>
                  <a:close/>
                  <a:moveTo>
                    <a:pt x="83" y="74"/>
                  </a:moveTo>
                  <a:cubicBezTo>
                    <a:pt x="92" y="67"/>
                    <a:pt x="103" y="64"/>
                    <a:pt x="114" y="64"/>
                  </a:cubicBezTo>
                  <a:cubicBezTo>
                    <a:pt x="126" y="64"/>
                    <a:pt x="136" y="67"/>
                    <a:pt x="145" y="74"/>
                  </a:cubicBezTo>
                  <a:cubicBezTo>
                    <a:pt x="154" y="81"/>
                    <a:pt x="159" y="90"/>
                    <a:pt x="159" y="100"/>
                  </a:cubicBezTo>
                  <a:cubicBezTo>
                    <a:pt x="159" y="110"/>
                    <a:pt x="154" y="118"/>
                    <a:pt x="145" y="125"/>
                  </a:cubicBezTo>
                  <a:cubicBezTo>
                    <a:pt x="136" y="133"/>
                    <a:pt x="126" y="136"/>
                    <a:pt x="114" y="136"/>
                  </a:cubicBezTo>
                  <a:cubicBezTo>
                    <a:pt x="103" y="136"/>
                    <a:pt x="92" y="133"/>
                    <a:pt x="83" y="125"/>
                  </a:cubicBezTo>
                  <a:cubicBezTo>
                    <a:pt x="75" y="118"/>
                    <a:pt x="70" y="110"/>
                    <a:pt x="70" y="100"/>
                  </a:cubicBezTo>
                  <a:cubicBezTo>
                    <a:pt x="70" y="90"/>
                    <a:pt x="75" y="81"/>
                    <a:pt x="83" y="7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A23D538E-EFA4-492D-BAB4-7803D2E09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0261" y="5282405"/>
              <a:ext cx="329084" cy="776910"/>
            </a:xfrm>
            <a:custGeom>
              <a:avLst/>
              <a:gdLst>
                <a:gd name="T0" fmla="*/ 63 w 97"/>
                <a:gd name="T1" fmla="*/ 74 h 229"/>
                <a:gd name="T2" fmla="*/ 33 w 97"/>
                <a:gd name="T3" fmla="*/ 74 h 229"/>
                <a:gd name="T4" fmla="*/ 33 w 97"/>
                <a:gd name="T5" fmla="*/ 0 h 229"/>
                <a:gd name="T6" fmla="*/ 0 w 97"/>
                <a:gd name="T7" fmla="*/ 0 h 229"/>
                <a:gd name="T8" fmla="*/ 0 w 97"/>
                <a:gd name="T9" fmla="*/ 229 h 229"/>
                <a:gd name="T10" fmla="*/ 33 w 97"/>
                <a:gd name="T11" fmla="*/ 229 h 229"/>
                <a:gd name="T12" fmla="*/ 33 w 97"/>
                <a:gd name="T13" fmla="*/ 102 h 229"/>
                <a:gd name="T14" fmla="*/ 63 w 97"/>
                <a:gd name="T15" fmla="*/ 102 h 229"/>
                <a:gd name="T16" fmla="*/ 63 w 97"/>
                <a:gd name="T17" fmla="*/ 229 h 229"/>
                <a:gd name="T18" fmla="*/ 97 w 97"/>
                <a:gd name="T19" fmla="*/ 229 h 229"/>
                <a:gd name="T20" fmla="*/ 97 w 97"/>
                <a:gd name="T21" fmla="*/ 0 h 229"/>
                <a:gd name="T22" fmla="*/ 63 w 97"/>
                <a:gd name="T23" fmla="*/ 0 h 229"/>
                <a:gd name="T24" fmla="*/ 63 w 97"/>
                <a:gd name="T25" fmla="*/ 7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229">
                  <a:moveTo>
                    <a:pt x="63" y="74"/>
                  </a:moveTo>
                  <a:lnTo>
                    <a:pt x="33" y="74"/>
                  </a:lnTo>
                  <a:lnTo>
                    <a:pt x="33" y="0"/>
                  </a:lnTo>
                  <a:lnTo>
                    <a:pt x="0" y="0"/>
                  </a:lnTo>
                  <a:lnTo>
                    <a:pt x="0" y="229"/>
                  </a:lnTo>
                  <a:lnTo>
                    <a:pt x="33" y="229"/>
                  </a:lnTo>
                  <a:lnTo>
                    <a:pt x="33" y="102"/>
                  </a:lnTo>
                  <a:lnTo>
                    <a:pt x="63" y="102"/>
                  </a:lnTo>
                  <a:lnTo>
                    <a:pt x="63" y="229"/>
                  </a:lnTo>
                  <a:lnTo>
                    <a:pt x="97" y="229"/>
                  </a:lnTo>
                  <a:lnTo>
                    <a:pt x="97" y="0"/>
                  </a:lnTo>
                  <a:lnTo>
                    <a:pt x="63" y="0"/>
                  </a:lnTo>
                  <a:lnTo>
                    <a:pt x="63" y="7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62FDEA38-6330-4DFF-9DC8-B71A362E2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863" y="5282404"/>
              <a:ext cx="386760" cy="576746"/>
            </a:xfrm>
            <a:custGeom>
              <a:avLst/>
              <a:gdLst>
                <a:gd name="T0" fmla="*/ 46 w 148"/>
                <a:gd name="T1" fmla="*/ 36 h 219"/>
                <a:gd name="T2" fmla="*/ 141 w 148"/>
                <a:gd name="T3" fmla="*/ 36 h 219"/>
                <a:gd name="T4" fmla="*/ 141 w 148"/>
                <a:gd name="T5" fmla="*/ 0 h 219"/>
                <a:gd name="T6" fmla="*/ 0 w 148"/>
                <a:gd name="T7" fmla="*/ 0 h 219"/>
                <a:gd name="T8" fmla="*/ 0 w 148"/>
                <a:gd name="T9" fmla="*/ 196 h 219"/>
                <a:gd name="T10" fmla="*/ 9 w 148"/>
                <a:gd name="T11" fmla="*/ 215 h 219"/>
                <a:gd name="T12" fmla="*/ 29 w 148"/>
                <a:gd name="T13" fmla="*/ 219 h 219"/>
                <a:gd name="T14" fmla="*/ 148 w 148"/>
                <a:gd name="T15" fmla="*/ 219 h 219"/>
                <a:gd name="T16" fmla="*/ 148 w 148"/>
                <a:gd name="T17" fmla="*/ 182 h 219"/>
                <a:gd name="T18" fmla="*/ 46 w 148"/>
                <a:gd name="T19" fmla="*/ 182 h 219"/>
                <a:gd name="T20" fmla="*/ 46 w 148"/>
                <a:gd name="T21" fmla="*/ 36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8" h="219">
                  <a:moveTo>
                    <a:pt x="46" y="36"/>
                  </a:moveTo>
                  <a:cubicBezTo>
                    <a:pt x="141" y="36"/>
                    <a:pt x="141" y="36"/>
                    <a:pt x="141" y="36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205"/>
                    <a:pt x="3" y="211"/>
                    <a:pt x="9" y="215"/>
                  </a:cubicBezTo>
                  <a:cubicBezTo>
                    <a:pt x="13" y="217"/>
                    <a:pt x="20" y="219"/>
                    <a:pt x="29" y="21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182"/>
                    <a:pt x="148" y="182"/>
                    <a:pt x="148" y="182"/>
                  </a:cubicBezTo>
                  <a:cubicBezTo>
                    <a:pt x="46" y="182"/>
                    <a:pt x="46" y="182"/>
                    <a:pt x="46" y="182"/>
                  </a:cubicBezTo>
                  <a:lnTo>
                    <a:pt x="46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1ABA747B-C394-47F2-9A7B-ED297A489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773" y="5282404"/>
              <a:ext cx="668348" cy="559783"/>
            </a:xfrm>
            <a:custGeom>
              <a:avLst/>
              <a:gdLst>
                <a:gd name="T0" fmla="*/ 162 w 197"/>
                <a:gd name="T1" fmla="*/ 165 h 165"/>
                <a:gd name="T2" fmla="*/ 197 w 197"/>
                <a:gd name="T3" fmla="*/ 165 h 165"/>
                <a:gd name="T4" fmla="*/ 197 w 197"/>
                <a:gd name="T5" fmla="*/ 0 h 165"/>
                <a:gd name="T6" fmla="*/ 0 w 197"/>
                <a:gd name="T7" fmla="*/ 0 h 165"/>
                <a:gd name="T8" fmla="*/ 0 w 197"/>
                <a:gd name="T9" fmla="*/ 28 h 165"/>
                <a:gd name="T10" fmla="*/ 162 w 197"/>
                <a:gd name="T11" fmla="*/ 28 h 165"/>
                <a:gd name="T12" fmla="*/ 162 w 197"/>
                <a:gd name="T13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7" h="165">
                  <a:moveTo>
                    <a:pt x="162" y="165"/>
                  </a:moveTo>
                  <a:lnTo>
                    <a:pt x="197" y="165"/>
                  </a:lnTo>
                  <a:lnTo>
                    <a:pt x="197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162" y="28"/>
                  </a:lnTo>
                  <a:lnTo>
                    <a:pt x="162" y="16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242C63A3-2650-4DC0-8CF7-84B3FE61E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4098" y="5604703"/>
              <a:ext cx="797268" cy="413900"/>
            </a:xfrm>
            <a:custGeom>
              <a:avLst/>
              <a:gdLst>
                <a:gd name="T0" fmla="*/ 144 w 235"/>
                <a:gd name="T1" fmla="*/ 94 h 122"/>
                <a:gd name="T2" fmla="*/ 144 w 235"/>
                <a:gd name="T3" fmla="*/ 0 h 122"/>
                <a:gd name="T4" fmla="*/ 108 w 235"/>
                <a:gd name="T5" fmla="*/ 0 h 122"/>
                <a:gd name="T6" fmla="*/ 108 w 235"/>
                <a:gd name="T7" fmla="*/ 94 h 122"/>
                <a:gd name="T8" fmla="*/ 78 w 235"/>
                <a:gd name="T9" fmla="*/ 94 h 122"/>
                <a:gd name="T10" fmla="*/ 78 w 235"/>
                <a:gd name="T11" fmla="*/ 0 h 122"/>
                <a:gd name="T12" fmla="*/ 43 w 235"/>
                <a:gd name="T13" fmla="*/ 0 h 122"/>
                <a:gd name="T14" fmla="*/ 43 w 235"/>
                <a:gd name="T15" fmla="*/ 94 h 122"/>
                <a:gd name="T16" fmla="*/ 0 w 235"/>
                <a:gd name="T17" fmla="*/ 94 h 122"/>
                <a:gd name="T18" fmla="*/ 0 w 235"/>
                <a:gd name="T19" fmla="*/ 122 h 122"/>
                <a:gd name="T20" fmla="*/ 235 w 235"/>
                <a:gd name="T21" fmla="*/ 122 h 122"/>
                <a:gd name="T22" fmla="*/ 235 w 235"/>
                <a:gd name="T23" fmla="*/ 94 h 122"/>
                <a:gd name="T24" fmla="*/ 144 w 235"/>
                <a:gd name="T25" fmla="*/ 9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5" h="122">
                  <a:moveTo>
                    <a:pt x="144" y="94"/>
                  </a:moveTo>
                  <a:lnTo>
                    <a:pt x="144" y="0"/>
                  </a:lnTo>
                  <a:lnTo>
                    <a:pt x="108" y="0"/>
                  </a:lnTo>
                  <a:lnTo>
                    <a:pt x="108" y="94"/>
                  </a:lnTo>
                  <a:lnTo>
                    <a:pt x="78" y="94"/>
                  </a:lnTo>
                  <a:lnTo>
                    <a:pt x="78" y="0"/>
                  </a:lnTo>
                  <a:lnTo>
                    <a:pt x="43" y="0"/>
                  </a:lnTo>
                  <a:lnTo>
                    <a:pt x="43" y="94"/>
                  </a:lnTo>
                  <a:lnTo>
                    <a:pt x="0" y="94"/>
                  </a:lnTo>
                  <a:lnTo>
                    <a:pt x="0" y="122"/>
                  </a:lnTo>
                  <a:lnTo>
                    <a:pt x="235" y="122"/>
                  </a:lnTo>
                  <a:lnTo>
                    <a:pt x="235" y="94"/>
                  </a:lnTo>
                  <a:lnTo>
                    <a:pt x="144" y="9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2DDB3335-C6B3-48DA-9935-7C2D0011C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57261" y="5275618"/>
              <a:ext cx="810838" cy="240876"/>
            </a:xfrm>
            <a:custGeom>
              <a:avLst/>
              <a:gdLst>
                <a:gd name="T0" fmla="*/ 86 w 310"/>
                <a:gd name="T1" fmla="*/ 81 h 92"/>
                <a:gd name="T2" fmla="*/ 155 w 310"/>
                <a:gd name="T3" fmla="*/ 45 h 92"/>
                <a:gd name="T4" fmla="*/ 224 w 310"/>
                <a:gd name="T5" fmla="*/ 81 h 92"/>
                <a:gd name="T6" fmla="*/ 302 w 310"/>
                <a:gd name="T7" fmla="*/ 92 h 92"/>
                <a:gd name="T8" fmla="*/ 310 w 310"/>
                <a:gd name="T9" fmla="*/ 55 h 92"/>
                <a:gd name="T10" fmla="*/ 310 w 310"/>
                <a:gd name="T11" fmla="*/ 55 h 92"/>
                <a:gd name="T12" fmla="*/ 222 w 310"/>
                <a:gd name="T13" fmla="*/ 39 h 92"/>
                <a:gd name="T14" fmla="*/ 179 w 310"/>
                <a:gd name="T15" fmla="*/ 0 h 92"/>
                <a:gd name="T16" fmla="*/ 131 w 310"/>
                <a:gd name="T17" fmla="*/ 0 h 92"/>
                <a:gd name="T18" fmla="*/ 87 w 310"/>
                <a:gd name="T19" fmla="*/ 39 h 92"/>
                <a:gd name="T20" fmla="*/ 0 w 310"/>
                <a:gd name="T21" fmla="*/ 56 h 92"/>
                <a:gd name="T22" fmla="*/ 0 w 310"/>
                <a:gd name="T23" fmla="*/ 56 h 92"/>
                <a:gd name="T24" fmla="*/ 8 w 310"/>
                <a:gd name="T25" fmla="*/ 92 h 92"/>
                <a:gd name="T26" fmla="*/ 86 w 310"/>
                <a:gd name="T27" fmla="*/ 81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0" h="92">
                  <a:moveTo>
                    <a:pt x="86" y="81"/>
                  </a:moveTo>
                  <a:cubicBezTo>
                    <a:pt x="118" y="73"/>
                    <a:pt x="141" y="61"/>
                    <a:pt x="155" y="45"/>
                  </a:cubicBezTo>
                  <a:cubicBezTo>
                    <a:pt x="168" y="61"/>
                    <a:pt x="191" y="73"/>
                    <a:pt x="224" y="81"/>
                  </a:cubicBezTo>
                  <a:cubicBezTo>
                    <a:pt x="247" y="86"/>
                    <a:pt x="273" y="91"/>
                    <a:pt x="302" y="92"/>
                  </a:cubicBezTo>
                  <a:cubicBezTo>
                    <a:pt x="310" y="55"/>
                    <a:pt x="310" y="55"/>
                    <a:pt x="310" y="55"/>
                  </a:cubicBezTo>
                  <a:cubicBezTo>
                    <a:pt x="310" y="55"/>
                    <a:pt x="310" y="55"/>
                    <a:pt x="310" y="55"/>
                  </a:cubicBezTo>
                  <a:cubicBezTo>
                    <a:pt x="270" y="54"/>
                    <a:pt x="243" y="47"/>
                    <a:pt x="222" y="39"/>
                  </a:cubicBezTo>
                  <a:cubicBezTo>
                    <a:pt x="197" y="29"/>
                    <a:pt x="179" y="14"/>
                    <a:pt x="179" y="0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31" y="12"/>
                    <a:pt x="113" y="29"/>
                    <a:pt x="87" y="39"/>
                  </a:cubicBezTo>
                  <a:cubicBezTo>
                    <a:pt x="67" y="47"/>
                    <a:pt x="40" y="54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36" y="92"/>
                    <a:pt x="62" y="87"/>
                    <a:pt x="86" y="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5886A11A-93C7-45A3-A57A-7C1EDC2F3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1251" y="5285796"/>
              <a:ext cx="614066" cy="329084"/>
            </a:xfrm>
            <a:custGeom>
              <a:avLst/>
              <a:gdLst>
                <a:gd name="T0" fmla="*/ 119 w 236"/>
                <a:gd name="T1" fmla="*/ 70 h 126"/>
                <a:gd name="T2" fmla="*/ 165 w 236"/>
                <a:gd name="T3" fmla="*/ 108 h 126"/>
                <a:gd name="T4" fmla="*/ 227 w 236"/>
                <a:gd name="T5" fmla="*/ 126 h 126"/>
                <a:gd name="T6" fmla="*/ 236 w 236"/>
                <a:gd name="T7" fmla="*/ 89 h 126"/>
                <a:gd name="T8" fmla="*/ 158 w 236"/>
                <a:gd name="T9" fmla="*/ 51 h 126"/>
                <a:gd name="T10" fmla="*/ 143 w 236"/>
                <a:gd name="T11" fmla="*/ 0 h 126"/>
                <a:gd name="T12" fmla="*/ 93 w 236"/>
                <a:gd name="T13" fmla="*/ 0 h 126"/>
                <a:gd name="T14" fmla="*/ 78 w 236"/>
                <a:gd name="T15" fmla="*/ 52 h 126"/>
                <a:gd name="T16" fmla="*/ 0 w 236"/>
                <a:gd name="T17" fmla="*/ 89 h 126"/>
                <a:gd name="T18" fmla="*/ 0 w 236"/>
                <a:gd name="T19" fmla="*/ 90 h 126"/>
                <a:gd name="T20" fmla="*/ 8 w 236"/>
                <a:gd name="T21" fmla="*/ 126 h 126"/>
                <a:gd name="T22" fmla="*/ 69 w 236"/>
                <a:gd name="T23" fmla="*/ 109 h 126"/>
                <a:gd name="T24" fmla="*/ 119 w 236"/>
                <a:gd name="T25" fmla="*/ 7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6" h="126">
                  <a:moveTo>
                    <a:pt x="119" y="70"/>
                  </a:moveTo>
                  <a:cubicBezTo>
                    <a:pt x="131" y="86"/>
                    <a:pt x="146" y="99"/>
                    <a:pt x="165" y="108"/>
                  </a:cubicBezTo>
                  <a:cubicBezTo>
                    <a:pt x="180" y="116"/>
                    <a:pt x="209" y="124"/>
                    <a:pt x="227" y="126"/>
                  </a:cubicBezTo>
                  <a:cubicBezTo>
                    <a:pt x="236" y="89"/>
                    <a:pt x="236" y="89"/>
                    <a:pt x="236" y="89"/>
                  </a:cubicBezTo>
                  <a:cubicBezTo>
                    <a:pt x="205" y="85"/>
                    <a:pt x="172" y="69"/>
                    <a:pt x="158" y="51"/>
                  </a:cubicBezTo>
                  <a:cubicBezTo>
                    <a:pt x="148" y="37"/>
                    <a:pt x="143" y="22"/>
                    <a:pt x="14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22"/>
                    <a:pt x="88" y="38"/>
                    <a:pt x="78" y="52"/>
                  </a:cubicBezTo>
                  <a:cubicBezTo>
                    <a:pt x="64" y="69"/>
                    <a:pt x="31" y="86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8" y="126"/>
                    <a:pt x="8" y="126"/>
                    <a:pt x="8" y="126"/>
                  </a:cubicBezTo>
                  <a:cubicBezTo>
                    <a:pt x="25" y="124"/>
                    <a:pt x="53" y="116"/>
                    <a:pt x="69" y="109"/>
                  </a:cubicBezTo>
                  <a:cubicBezTo>
                    <a:pt x="90" y="99"/>
                    <a:pt x="107" y="86"/>
                    <a:pt x="119" y="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46C79FF9-1CE5-43D3-8CAE-55482D638B93}"/>
              </a:ext>
            </a:extLst>
          </p:cNvPr>
          <p:cNvSpPr/>
          <p:nvPr/>
        </p:nvSpPr>
        <p:spPr>
          <a:xfrm>
            <a:off x="0" y="-77898"/>
            <a:ext cx="12192000" cy="6935898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/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1FD26E4D-27E5-47CB-8601-ECF089D55B0F}"/>
              </a:ext>
            </a:extLst>
          </p:cNvPr>
          <p:cNvGrpSpPr/>
          <p:nvPr/>
        </p:nvGrpSpPr>
        <p:grpSpPr>
          <a:xfrm>
            <a:off x="9069723" y="6175255"/>
            <a:ext cx="3023123" cy="657574"/>
            <a:chOff x="395623" y="384055"/>
            <a:chExt cx="3023123" cy="657574"/>
          </a:xfrm>
        </p:grpSpPr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id="{8FA46721-AD03-4676-A243-4DF29EFFC7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776" b="36849" l="25879" r="76074">
                          <a14:foregroundMark x1="27051" y1="14974" x2="28809" y2="23958"/>
                          <a14:foregroundMark x1="39063" y1="18880" x2="41309" y2="25521"/>
                          <a14:foregroundMark x1="41309" y1="25521" x2="41211" y2="29688"/>
                          <a14:foregroundMark x1="37109" y1="15885" x2="40039" y2="25130"/>
                          <a14:foregroundMark x1="62500" y1="18490" x2="63184" y2="26953"/>
                          <a14:foregroundMark x1="71094" y1="10026" x2="71875" y2="21224"/>
                          <a14:foregroundMark x1="73828" y1="13021" x2="74219" y2="22526"/>
                          <a14:foregroundMark x1="70117" y1="23047" x2="73633" y2="26042"/>
                          <a14:foregroundMark x1="60840" y1="12370" x2="60840" y2="27474"/>
                          <a14:foregroundMark x1="60840" y1="27474" x2="61816" y2="32292"/>
                          <a14:foregroundMark x1="43457" y1="29167" x2="40625" y2="33203"/>
                          <a14:foregroundMark x1="27441" y1="10286" x2="30273" y2="22005"/>
                          <a14:foregroundMark x1="25879" y1="22005" x2="30566" y2="25521"/>
                          <a14:foregroundMark x1="30566" y1="25521" x2="32324" y2="24609"/>
                          <a14:foregroundMark x1="75586" y1="9635" x2="76074" y2="221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2" r="19394" b="58926"/>
            <a:stretch/>
          </p:blipFill>
          <p:spPr>
            <a:xfrm>
              <a:off x="395623" y="384055"/>
              <a:ext cx="1244722" cy="657574"/>
            </a:xfrm>
            <a:prstGeom prst="rect">
              <a:avLst/>
            </a:prstGeom>
          </p:spPr>
        </p:pic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C2CBD47F-FBAD-47C4-826D-ACC94276D048}"/>
                </a:ext>
              </a:extLst>
            </p:cNvPr>
            <p:cNvGrpSpPr/>
            <p:nvPr/>
          </p:nvGrpSpPr>
          <p:grpSpPr>
            <a:xfrm>
              <a:off x="1661534" y="541747"/>
              <a:ext cx="1757212" cy="351044"/>
              <a:chOff x="-1084402" y="5238300"/>
              <a:chExt cx="4525768" cy="895652"/>
            </a:xfrm>
          </p:grpSpPr>
          <p:sp>
            <p:nvSpPr>
              <p:cNvPr id="33" name="Freeform 5">
                <a:extLst>
                  <a:ext uri="{FF2B5EF4-FFF2-40B4-BE49-F238E27FC236}">
                    <a16:creationId xmlns:a16="http://schemas.microsoft.com/office/drawing/2014/main" id="{3A2426D6-A88D-4EF2-B323-115703AFF50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084402" y="5570777"/>
                <a:ext cx="868513" cy="563175"/>
              </a:xfrm>
              <a:custGeom>
                <a:avLst/>
                <a:gdLst>
                  <a:gd name="T0" fmla="*/ 0 w 333"/>
                  <a:gd name="T1" fmla="*/ 35 h 214"/>
                  <a:gd name="T2" fmla="*/ 140 w 333"/>
                  <a:gd name="T3" fmla="*/ 35 h 214"/>
                  <a:gd name="T4" fmla="*/ 140 w 333"/>
                  <a:gd name="T5" fmla="*/ 65 h 214"/>
                  <a:gd name="T6" fmla="*/ 49 w 333"/>
                  <a:gd name="T7" fmla="*/ 139 h 214"/>
                  <a:gd name="T8" fmla="*/ 158 w 333"/>
                  <a:gd name="T9" fmla="*/ 214 h 214"/>
                  <a:gd name="T10" fmla="*/ 171 w 333"/>
                  <a:gd name="T11" fmla="*/ 214 h 214"/>
                  <a:gd name="T12" fmla="*/ 280 w 333"/>
                  <a:gd name="T13" fmla="*/ 139 h 214"/>
                  <a:gd name="T14" fmla="*/ 192 w 333"/>
                  <a:gd name="T15" fmla="*/ 66 h 214"/>
                  <a:gd name="T16" fmla="*/ 192 w 333"/>
                  <a:gd name="T17" fmla="*/ 35 h 214"/>
                  <a:gd name="T18" fmla="*/ 333 w 333"/>
                  <a:gd name="T19" fmla="*/ 35 h 214"/>
                  <a:gd name="T20" fmla="*/ 333 w 333"/>
                  <a:gd name="T21" fmla="*/ 0 h 214"/>
                  <a:gd name="T22" fmla="*/ 0 w 333"/>
                  <a:gd name="T23" fmla="*/ 0 h 214"/>
                  <a:gd name="T24" fmla="*/ 0 w 333"/>
                  <a:gd name="T25" fmla="*/ 35 h 214"/>
                  <a:gd name="T26" fmla="*/ 229 w 333"/>
                  <a:gd name="T27" fmla="*/ 139 h 214"/>
                  <a:gd name="T28" fmla="*/ 164 w 333"/>
                  <a:gd name="T29" fmla="*/ 178 h 214"/>
                  <a:gd name="T30" fmla="*/ 100 w 333"/>
                  <a:gd name="T31" fmla="*/ 139 h 214"/>
                  <a:gd name="T32" fmla="*/ 164 w 333"/>
                  <a:gd name="T33" fmla="*/ 100 h 214"/>
                  <a:gd name="T34" fmla="*/ 229 w 333"/>
                  <a:gd name="T35" fmla="*/ 139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33" h="214">
                    <a:moveTo>
                      <a:pt x="0" y="35"/>
                    </a:moveTo>
                    <a:cubicBezTo>
                      <a:pt x="140" y="35"/>
                      <a:pt x="140" y="35"/>
                      <a:pt x="140" y="35"/>
                    </a:cubicBezTo>
                    <a:cubicBezTo>
                      <a:pt x="140" y="65"/>
                      <a:pt x="140" y="65"/>
                      <a:pt x="140" y="65"/>
                    </a:cubicBezTo>
                    <a:cubicBezTo>
                      <a:pt x="91" y="71"/>
                      <a:pt x="49" y="102"/>
                      <a:pt x="49" y="139"/>
                    </a:cubicBezTo>
                    <a:cubicBezTo>
                      <a:pt x="49" y="181"/>
                      <a:pt x="102" y="214"/>
                      <a:pt x="158" y="214"/>
                    </a:cubicBezTo>
                    <a:cubicBezTo>
                      <a:pt x="171" y="214"/>
                      <a:pt x="171" y="214"/>
                      <a:pt x="171" y="214"/>
                    </a:cubicBezTo>
                    <a:cubicBezTo>
                      <a:pt x="227" y="214"/>
                      <a:pt x="280" y="181"/>
                      <a:pt x="280" y="139"/>
                    </a:cubicBezTo>
                    <a:cubicBezTo>
                      <a:pt x="280" y="103"/>
                      <a:pt x="240" y="73"/>
                      <a:pt x="192" y="66"/>
                    </a:cubicBezTo>
                    <a:cubicBezTo>
                      <a:pt x="192" y="35"/>
                      <a:pt x="192" y="35"/>
                      <a:pt x="192" y="35"/>
                    </a:cubicBezTo>
                    <a:cubicBezTo>
                      <a:pt x="333" y="35"/>
                      <a:pt x="333" y="35"/>
                      <a:pt x="333" y="35"/>
                    </a:cubicBezTo>
                    <a:cubicBezTo>
                      <a:pt x="333" y="0"/>
                      <a:pt x="333" y="0"/>
                      <a:pt x="33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5"/>
                    </a:lnTo>
                    <a:close/>
                    <a:moveTo>
                      <a:pt x="229" y="139"/>
                    </a:moveTo>
                    <a:cubicBezTo>
                      <a:pt x="229" y="162"/>
                      <a:pt x="195" y="178"/>
                      <a:pt x="164" y="178"/>
                    </a:cubicBezTo>
                    <a:cubicBezTo>
                      <a:pt x="133" y="178"/>
                      <a:pt x="100" y="162"/>
                      <a:pt x="100" y="139"/>
                    </a:cubicBezTo>
                    <a:cubicBezTo>
                      <a:pt x="100" y="116"/>
                      <a:pt x="133" y="100"/>
                      <a:pt x="164" y="100"/>
                    </a:cubicBezTo>
                    <a:cubicBezTo>
                      <a:pt x="195" y="100"/>
                      <a:pt x="229" y="116"/>
                      <a:pt x="229" y="13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" name="Rectangle 6">
                <a:extLst>
                  <a:ext uri="{FF2B5EF4-FFF2-40B4-BE49-F238E27FC236}">
                    <a16:creationId xmlns:a16="http://schemas.microsoft.com/office/drawing/2014/main" id="{875DABFB-C444-467E-B7B3-644513E899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4060" y="5282404"/>
                <a:ext cx="122135" cy="3460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" name="Freeform 7">
                <a:extLst>
                  <a:ext uri="{FF2B5EF4-FFF2-40B4-BE49-F238E27FC236}">
                    <a16:creationId xmlns:a16="http://schemas.microsoft.com/office/drawing/2014/main" id="{3E48CAD8-8A4B-4183-A346-0A6BC88EC9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9116" y="5665770"/>
                <a:ext cx="685311" cy="390152"/>
              </a:xfrm>
              <a:custGeom>
                <a:avLst/>
                <a:gdLst>
                  <a:gd name="T0" fmla="*/ 0 w 263"/>
                  <a:gd name="T1" fmla="*/ 36 h 148"/>
                  <a:gd name="T2" fmla="*/ 216 w 263"/>
                  <a:gd name="T3" fmla="*/ 36 h 148"/>
                  <a:gd name="T4" fmla="*/ 216 w 263"/>
                  <a:gd name="T5" fmla="*/ 57 h 148"/>
                  <a:gd name="T6" fmla="*/ 0 w 263"/>
                  <a:gd name="T7" fmla="*/ 57 h 148"/>
                  <a:gd name="T8" fmla="*/ 0 w 263"/>
                  <a:gd name="T9" fmla="*/ 122 h 148"/>
                  <a:gd name="T10" fmla="*/ 7 w 263"/>
                  <a:gd name="T11" fmla="*/ 142 h 148"/>
                  <a:gd name="T12" fmla="*/ 28 w 263"/>
                  <a:gd name="T13" fmla="*/ 148 h 148"/>
                  <a:gd name="T14" fmla="*/ 263 w 263"/>
                  <a:gd name="T15" fmla="*/ 148 h 148"/>
                  <a:gd name="T16" fmla="*/ 263 w 263"/>
                  <a:gd name="T17" fmla="*/ 113 h 148"/>
                  <a:gd name="T18" fmla="*/ 49 w 263"/>
                  <a:gd name="T19" fmla="*/ 113 h 148"/>
                  <a:gd name="T20" fmla="*/ 49 w 263"/>
                  <a:gd name="T21" fmla="*/ 91 h 148"/>
                  <a:gd name="T22" fmla="*/ 263 w 263"/>
                  <a:gd name="T23" fmla="*/ 91 h 148"/>
                  <a:gd name="T24" fmla="*/ 263 w 263"/>
                  <a:gd name="T25" fmla="*/ 0 h 148"/>
                  <a:gd name="T26" fmla="*/ 0 w 263"/>
                  <a:gd name="T27" fmla="*/ 0 h 148"/>
                  <a:gd name="T28" fmla="*/ 0 w 263"/>
                  <a:gd name="T29" fmla="*/ 36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3" h="148">
                    <a:moveTo>
                      <a:pt x="0" y="36"/>
                    </a:moveTo>
                    <a:cubicBezTo>
                      <a:pt x="216" y="36"/>
                      <a:pt x="216" y="36"/>
                      <a:pt x="216" y="36"/>
                    </a:cubicBezTo>
                    <a:cubicBezTo>
                      <a:pt x="216" y="57"/>
                      <a:pt x="216" y="57"/>
                      <a:pt x="216" y="5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122"/>
                      <a:pt x="0" y="122"/>
                      <a:pt x="0" y="122"/>
                    </a:cubicBezTo>
                    <a:cubicBezTo>
                      <a:pt x="0" y="131"/>
                      <a:pt x="3" y="138"/>
                      <a:pt x="7" y="142"/>
                    </a:cubicBezTo>
                    <a:cubicBezTo>
                      <a:pt x="12" y="146"/>
                      <a:pt x="19" y="148"/>
                      <a:pt x="28" y="148"/>
                    </a:cubicBezTo>
                    <a:cubicBezTo>
                      <a:pt x="263" y="148"/>
                      <a:pt x="263" y="148"/>
                      <a:pt x="263" y="148"/>
                    </a:cubicBezTo>
                    <a:cubicBezTo>
                      <a:pt x="263" y="113"/>
                      <a:pt x="263" y="113"/>
                      <a:pt x="263" y="113"/>
                    </a:cubicBezTo>
                    <a:cubicBezTo>
                      <a:pt x="49" y="113"/>
                      <a:pt x="49" y="113"/>
                      <a:pt x="49" y="113"/>
                    </a:cubicBezTo>
                    <a:cubicBezTo>
                      <a:pt x="49" y="91"/>
                      <a:pt x="49" y="91"/>
                      <a:pt x="49" y="91"/>
                    </a:cubicBezTo>
                    <a:cubicBezTo>
                      <a:pt x="263" y="91"/>
                      <a:pt x="263" y="91"/>
                      <a:pt x="263" y="91"/>
                    </a:cubicBezTo>
                    <a:cubicBezTo>
                      <a:pt x="263" y="0"/>
                      <a:pt x="263" y="0"/>
                      <a:pt x="26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" name="Freeform 8">
                <a:extLst>
                  <a:ext uri="{FF2B5EF4-FFF2-40B4-BE49-F238E27FC236}">
                    <a16:creationId xmlns:a16="http://schemas.microsoft.com/office/drawing/2014/main" id="{BF5DDDA9-91CF-42EA-8E95-186D0E949A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866" y="5282404"/>
                <a:ext cx="244269" cy="420685"/>
              </a:xfrm>
              <a:custGeom>
                <a:avLst/>
                <a:gdLst>
                  <a:gd name="T0" fmla="*/ 36 w 72"/>
                  <a:gd name="T1" fmla="*/ 0 h 124"/>
                  <a:gd name="T2" fmla="*/ 0 w 72"/>
                  <a:gd name="T3" fmla="*/ 0 h 124"/>
                  <a:gd name="T4" fmla="*/ 0 w 72"/>
                  <a:gd name="T5" fmla="*/ 124 h 124"/>
                  <a:gd name="T6" fmla="*/ 36 w 72"/>
                  <a:gd name="T7" fmla="*/ 124 h 124"/>
                  <a:gd name="T8" fmla="*/ 36 w 72"/>
                  <a:gd name="T9" fmla="*/ 65 h 124"/>
                  <a:gd name="T10" fmla="*/ 72 w 72"/>
                  <a:gd name="T11" fmla="*/ 65 h 124"/>
                  <a:gd name="T12" fmla="*/ 72 w 72"/>
                  <a:gd name="T13" fmla="*/ 37 h 124"/>
                  <a:gd name="T14" fmla="*/ 36 w 72"/>
                  <a:gd name="T15" fmla="*/ 37 h 124"/>
                  <a:gd name="T16" fmla="*/ 36 w 72"/>
                  <a:gd name="T17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124">
                    <a:moveTo>
                      <a:pt x="36" y="0"/>
                    </a:moveTo>
                    <a:lnTo>
                      <a:pt x="0" y="0"/>
                    </a:lnTo>
                    <a:lnTo>
                      <a:pt x="0" y="124"/>
                    </a:lnTo>
                    <a:lnTo>
                      <a:pt x="36" y="124"/>
                    </a:lnTo>
                    <a:lnTo>
                      <a:pt x="36" y="65"/>
                    </a:lnTo>
                    <a:lnTo>
                      <a:pt x="72" y="65"/>
                    </a:lnTo>
                    <a:lnTo>
                      <a:pt x="72" y="37"/>
                    </a:lnTo>
                    <a:lnTo>
                      <a:pt x="36" y="37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7" name="Freeform 9">
                <a:extLst>
                  <a:ext uri="{FF2B5EF4-FFF2-40B4-BE49-F238E27FC236}">
                    <a16:creationId xmlns:a16="http://schemas.microsoft.com/office/drawing/2014/main" id="{5CDAF478-A158-4B63-9196-61B917229A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5941" y="5740408"/>
                <a:ext cx="709060" cy="318907"/>
              </a:xfrm>
              <a:custGeom>
                <a:avLst/>
                <a:gdLst>
                  <a:gd name="T0" fmla="*/ 0 w 209"/>
                  <a:gd name="T1" fmla="*/ 28 h 94"/>
                  <a:gd name="T2" fmla="*/ 173 w 209"/>
                  <a:gd name="T3" fmla="*/ 28 h 94"/>
                  <a:gd name="T4" fmla="*/ 173 w 209"/>
                  <a:gd name="T5" fmla="*/ 94 h 94"/>
                  <a:gd name="T6" fmla="*/ 209 w 209"/>
                  <a:gd name="T7" fmla="*/ 94 h 94"/>
                  <a:gd name="T8" fmla="*/ 209 w 209"/>
                  <a:gd name="T9" fmla="*/ 0 h 94"/>
                  <a:gd name="T10" fmla="*/ 0 w 209"/>
                  <a:gd name="T11" fmla="*/ 0 h 94"/>
                  <a:gd name="T12" fmla="*/ 0 w 209"/>
                  <a:gd name="T13" fmla="*/ 28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9" h="94">
                    <a:moveTo>
                      <a:pt x="0" y="28"/>
                    </a:moveTo>
                    <a:lnTo>
                      <a:pt x="173" y="28"/>
                    </a:lnTo>
                    <a:lnTo>
                      <a:pt x="173" y="94"/>
                    </a:lnTo>
                    <a:lnTo>
                      <a:pt x="209" y="94"/>
                    </a:lnTo>
                    <a:lnTo>
                      <a:pt x="209" y="0"/>
                    </a:lnTo>
                    <a:lnTo>
                      <a:pt x="0" y="0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38" name="Freeform 10">
                <a:extLst>
                  <a:ext uri="{FF2B5EF4-FFF2-40B4-BE49-F238E27FC236}">
                    <a16:creationId xmlns:a16="http://schemas.microsoft.com/office/drawing/2014/main" id="{173F29FB-563E-41E3-B83A-20A4E67949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97555" y="5238300"/>
                <a:ext cx="590318" cy="447826"/>
              </a:xfrm>
              <a:custGeom>
                <a:avLst/>
                <a:gdLst>
                  <a:gd name="T0" fmla="*/ 24 w 226"/>
                  <a:gd name="T1" fmla="*/ 99 h 171"/>
                  <a:gd name="T2" fmla="*/ 52 w 226"/>
                  <a:gd name="T3" fmla="*/ 152 h 171"/>
                  <a:gd name="T4" fmla="*/ 115 w 226"/>
                  <a:gd name="T5" fmla="*/ 171 h 171"/>
                  <a:gd name="T6" fmla="*/ 177 w 226"/>
                  <a:gd name="T7" fmla="*/ 152 h 171"/>
                  <a:gd name="T8" fmla="*/ 205 w 226"/>
                  <a:gd name="T9" fmla="*/ 99 h 171"/>
                  <a:gd name="T10" fmla="*/ 200 w 226"/>
                  <a:gd name="T11" fmla="*/ 80 h 171"/>
                  <a:gd name="T12" fmla="*/ 189 w 226"/>
                  <a:gd name="T13" fmla="*/ 64 h 171"/>
                  <a:gd name="T14" fmla="*/ 226 w 226"/>
                  <a:gd name="T15" fmla="*/ 64 h 171"/>
                  <a:gd name="T16" fmla="*/ 226 w 226"/>
                  <a:gd name="T17" fmla="*/ 29 h 171"/>
                  <a:gd name="T18" fmla="*/ 139 w 226"/>
                  <a:gd name="T19" fmla="*/ 29 h 171"/>
                  <a:gd name="T20" fmla="*/ 139 w 226"/>
                  <a:gd name="T21" fmla="*/ 0 h 171"/>
                  <a:gd name="T22" fmla="*/ 89 w 226"/>
                  <a:gd name="T23" fmla="*/ 0 h 171"/>
                  <a:gd name="T24" fmla="*/ 89 w 226"/>
                  <a:gd name="T25" fmla="*/ 29 h 171"/>
                  <a:gd name="T26" fmla="*/ 0 w 226"/>
                  <a:gd name="T27" fmla="*/ 29 h 171"/>
                  <a:gd name="T28" fmla="*/ 0 w 226"/>
                  <a:gd name="T29" fmla="*/ 64 h 171"/>
                  <a:gd name="T30" fmla="*/ 40 w 226"/>
                  <a:gd name="T31" fmla="*/ 64 h 171"/>
                  <a:gd name="T32" fmla="*/ 28 w 226"/>
                  <a:gd name="T33" fmla="*/ 80 h 171"/>
                  <a:gd name="T34" fmla="*/ 24 w 226"/>
                  <a:gd name="T35" fmla="*/ 99 h 171"/>
                  <a:gd name="T36" fmla="*/ 83 w 226"/>
                  <a:gd name="T37" fmla="*/ 74 h 171"/>
                  <a:gd name="T38" fmla="*/ 114 w 226"/>
                  <a:gd name="T39" fmla="*/ 64 h 171"/>
                  <a:gd name="T40" fmla="*/ 145 w 226"/>
                  <a:gd name="T41" fmla="*/ 74 h 171"/>
                  <a:gd name="T42" fmla="*/ 159 w 226"/>
                  <a:gd name="T43" fmla="*/ 100 h 171"/>
                  <a:gd name="T44" fmla="*/ 145 w 226"/>
                  <a:gd name="T45" fmla="*/ 125 h 171"/>
                  <a:gd name="T46" fmla="*/ 114 w 226"/>
                  <a:gd name="T47" fmla="*/ 136 h 171"/>
                  <a:gd name="T48" fmla="*/ 83 w 226"/>
                  <a:gd name="T49" fmla="*/ 125 h 171"/>
                  <a:gd name="T50" fmla="*/ 70 w 226"/>
                  <a:gd name="T51" fmla="*/ 100 h 171"/>
                  <a:gd name="T52" fmla="*/ 83 w 226"/>
                  <a:gd name="T53" fmla="*/ 74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6" h="171">
                    <a:moveTo>
                      <a:pt x="24" y="99"/>
                    </a:moveTo>
                    <a:cubicBezTo>
                      <a:pt x="24" y="120"/>
                      <a:pt x="34" y="138"/>
                      <a:pt x="52" y="152"/>
                    </a:cubicBezTo>
                    <a:cubicBezTo>
                      <a:pt x="70" y="165"/>
                      <a:pt x="91" y="171"/>
                      <a:pt x="115" y="171"/>
                    </a:cubicBezTo>
                    <a:cubicBezTo>
                      <a:pt x="140" y="171"/>
                      <a:pt x="160" y="165"/>
                      <a:pt x="177" y="152"/>
                    </a:cubicBezTo>
                    <a:cubicBezTo>
                      <a:pt x="196" y="138"/>
                      <a:pt x="205" y="120"/>
                      <a:pt x="205" y="99"/>
                    </a:cubicBezTo>
                    <a:cubicBezTo>
                      <a:pt x="205" y="92"/>
                      <a:pt x="203" y="86"/>
                      <a:pt x="200" y="80"/>
                    </a:cubicBezTo>
                    <a:cubicBezTo>
                      <a:pt x="198" y="74"/>
                      <a:pt x="194" y="69"/>
                      <a:pt x="189" y="64"/>
                    </a:cubicBezTo>
                    <a:cubicBezTo>
                      <a:pt x="226" y="64"/>
                      <a:pt x="226" y="64"/>
                      <a:pt x="226" y="64"/>
                    </a:cubicBezTo>
                    <a:cubicBezTo>
                      <a:pt x="226" y="29"/>
                      <a:pt x="226" y="29"/>
                      <a:pt x="226" y="29"/>
                    </a:cubicBezTo>
                    <a:cubicBezTo>
                      <a:pt x="139" y="29"/>
                      <a:pt x="139" y="29"/>
                      <a:pt x="139" y="29"/>
                    </a:cubicBezTo>
                    <a:cubicBezTo>
                      <a:pt x="139" y="0"/>
                      <a:pt x="139" y="0"/>
                      <a:pt x="13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29"/>
                      <a:pt x="89" y="29"/>
                      <a:pt x="89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40" y="64"/>
                      <a:pt x="40" y="64"/>
                      <a:pt x="40" y="64"/>
                    </a:cubicBezTo>
                    <a:cubicBezTo>
                      <a:pt x="35" y="69"/>
                      <a:pt x="31" y="74"/>
                      <a:pt x="28" y="80"/>
                    </a:cubicBezTo>
                    <a:cubicBezTo>
                      <a:pt x="26" y="86"/>
                      <a:pt x="24" y="92"/>
                      <a:pt x="24" y="99"/>
                    </a:cubicBezTo>
                    <a:close/>
                    <a:moveTo>
                      <a:pt x="83" y="74"/>
                    </a:moveTo>
                    <a:cubicBezTo>
                      <a:pt x="92" y="67"/>
                      <a:pt x="103" y="64"/>
                      <a:pt x="114" y="64"/>
                    </a:cubicBezTo>
                    <a:cubicBezTo>
                      <a:pt x="126" y="64"/>
                      <a:pt x="136" y="67"/>
                      <a:pt x="145" y="74"/>
                    </a:cubicBezTo>
                    <a:cubicBezTo>
                      <a:pt x="154" y="81"/>
                      <a:pt x="159" y="90"/>
                      <a:pt x="159" y="100"/>
                    </a:cubicBezTo>
                    <a:cubicBezTo>
                      <a:pt x="159" y="110"/>
                      <a:pt x="154" y="118"/>
                      <a:pt x="145" y="125"/>
                    </a:cubicBezTo>
                    <a:cubicBezTo>
                      <a:pt x="136" y="133"/>
                      <a:pt x="126" y="136"/>
                      <a:pt x="114" y="136"/>
                    </a:cubicBezTo>
                    <a:cubicBezTo>
                      <a:pt x="103" y="136"/>
                      <a:pt x="92" y="133"/>
                      <a:pt x="83" y="125"/>
                    </a:cubicBezTo>
                    <a:cubicBezTo>
                      <a:pt x="75" y="118"/>
                      <a:pt x="70" y="110"/>
                      <a:pt x="70" y="100"/>
                    </a:cubicBezTo>
                    <a:cubicBezTo>
                      <a:pt x="70" y="90"/>
                      <a:pt x="75" y="81"/>
                      <a:pt x="83" y="7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9" name="Freeform 11">
                <a:extLst>
                  <a:ext uri="{FF2B5EF4-FFF2-40B4-BE49-F238E27FC236}">
                    <a16:creationId xmlns:a16="http://schemas.microsoft.com/office/drawing/2014/main" id="{990D9156-A7BB-4E29-B5A9-3EB60BB227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0261" y="5282405"/>
                <a:ext cx="329084" cy="776910"/>
              </a:xfrm>
              <a:custGeom>
                <a:avLst/>
                <a:gdLst>
                  <a:gd name="T0" fmla="*/ 63 w 97"/>
                  <a:gd name="T1" fmla="*/ 74 h 229"/>
                  <a:gd name="T2" fmla="*/ 33 w 97"/>
                  <a:gd name="T3" fmla="*/ 74 h 229"/>
                  <a:gd name="T4" fmla="*/ 33 w 97"/>
                  <a:gd name="T5" fmla="*/ 0 h 229"/>
                  <a:gd name="T6" fmla="*/ 0 w 97"/>
                  <a:gd name="T7" fmla="*/ 0 h 229"/>
                  <a:gd name="T8" fmla="*/ 0 w 97"/>
                  <a:gd name="T9" fmla="*/ 229 h 229"/>
                  <a:gd name="T10" fmla="*/ 33 w 97"/>
                  <a:gd name="T11" fmla="*/ 229 h 229"/>
                  <a:gd name="T12" fmla="*/ 33 w 97"/>
                  <a:gd name="T13" fmla="*/ 102 h 229"/>
                  <a:gd name="T14" fmla="*/ 63 w 97"/>
                  <a:gd name="T15" fmla="*/ 102 h 229"/>
                  <a:gd name="T16" fmla="*/ 63 w 97"/>
                  <a:gd name="T17" fmla="*/ 229 h 229"/>
                  <a:gd name="T18" fmla="*/ 97 w 97"/>
                  <a:gd name="T19" fmla="*/ 229 h 229"/>
                  <a:gd name="T20" fmla="*/ 97 w 97"/>
                  <a:gd name="T21" fmla="*/ 0 h 229"/>
                  <a:gd name="T22" fmla="*/ 63 w 97"/>
                  <a:gd name="T23" fmla="*/ 0 h 229"/>
                  <a:gd name="T24" fmla="*/ 63 w 97"/>
                  <a:gd name="T25" fmla="*/ 74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7" h="229">
                    <a:moveTo>
                      <a:pt x="63" y="74"/>
                    </a:moveTo>
                    <a:lnTo>
                      <a:pt x="33" y="74"/>
                    </a:lnTo>
                    <a:lnTo>
                      <a:pt x="33" y="0"/>
                    </a:lnTo>
                    <a:lnTo>
                      <a:pt x="0" y="0"/>
                    </a:lnTo>
                    <a:lnTo>
                      <a:pt x="0" y="229"/>
                    </a:lnTo>
                    <a:lnTo>
                      <a:pt x="33" y="229"/>
                    </a:lnTo>
                    <a:lnTo>
                      <a:pt x="33" y="102"/>
                    </a:lnTo>
                    <a:lnTo>
                      <a:pt x="63" y="102"/>
                    </a:lnTo>
                    <a:lnTo>
                      <a:pt x="63" y="229"/>
                    </a:lnTo>
                    <a:lnTo>
                      <a:pt x="97" y="229"/>
                    </a:lnTo>
                    <a:lnTo>
                      <a:pt x="97" y="0"/>
                    </a:lnTo>
                    <a:lnTo>
                      <a:pt x="63" y="0"/>
                    </a:lnTo>
                    <a:lnTo>
                      <a:pt x="63" y="7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40" name="Freeform 12">
                <a:extLst>
                  <a:ext uri="{FF2B5EF4-FFF2-40B4-BE49-F238E27FC236}">
                    <a16:creationId xmlns:a16="http://schemas.microsoft.com/office/drawing/2014/main" id="{A3C1DC4A-3A05-4466-B756-634AF477E9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863" y="5282404"/>
                <a:ext cx="386760" cy="576746"/>
              </a:xfrm>
              <a:custGeom>
                <a:avLst/>
                <a:gdLst>
                  <a:gd name="T0" fmla="*/ 46 w 148"/>
                  <a:gd name="T1" fmla="*/ 36 h 219"/>
                  <a:gd name="T2" fmla="*/ 141 w 148"/>
                  <a:gd name="T3" fmla="*/ 36 h 219"/>
                  <a:gd name="T4" fmla="*/ 141 w 148"/>
                  <a:gd name="T5" fmla="*/ 0 h 219"/>
                  <a:gd name="T6" fmla="*/ 0 w 148"/>
                  <a:gd name="T7" fmla="*/ 0 h 219"/>
                  <a:gd name="T8" fmla="*/ 0 w 148"/>
                  <a:gd name="T9" fmla="*/ 196 h 219"/>
                  <a:gd name="T10" fmla="*/ 9 w 148"/>
                  <a:gd name="T11" fmla="*/ 215 h 219"/>
                  <a:gd name="T12" fmla="*/ 29 w 148"/>
                  <a:gd name="T13" fmla="*/ 219 h 219"/>
                  <a:gd name="T14" fmla="*/ 148 w 148"/>
                  <a:gd name="T15" fmla="*/ 219 h 219"/>
                  <a:gd name="T16" fmla="*/ 148 w 148"/>
                  <a:gd name="T17" fmla="*/ 182 h 219"/>
                  <a:gd name="T18" fmla="*/ 46 w 148"/>
                  <a:gd name="T19" fmla="*/ 182 h 219"/>
                  <a:gd name="T20" fmla="*/ 46 w 148"/>
                  <a:gd name="T21" fmla="*/ 36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8" h="219">
                    <a:moveTo>
                      <a:pt x="46" y="36"/>
                    </a:moveTo>
                    <a:cubicBezTo>
                      <a:pt x="141" y="36"/>
                      <a:pt x="141" y="36"/>
                      <a:pt x="141" y="36"/>
                    </a:cubicBezTo>
                    <a:cubicBezTo>
                      <a:pt x="141" y="0"/>
                      <a:pt x="141" y="0"/>
                      <a:pt x="14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0" y="205"/>
                      <a:pt x="3" y="211"/>
                      <a:pt x="9" y="215"/>
                    </a:cubicBezTo>
                    <a:cubicBezTo>
                      <a:pt x="13" y="217"/>
                      <a:pt x="20" y="219"/>
                      <a:pt x="29" y="219"/>
                    </a:cubicBezTo>
                    <a:cubicBezTo>
                      <a:pt x="148" y="219"/>
                      <a:pt x="148" y="219"/>
                      <a:pt x="148" y="219"/>
                    </a:cubicBezTo>
                    <a:cubicBezTo>
                      <a:pt x="148" y="182"/>
                      <a:pt x="148" y="182"/>
                      <a:pt x="148" y="182"/>
                    </a:cubicBezTo>
                    <a:cubicBezTo>
                      <a:pt x="46" y="182"/>
                      <a:pt x="46" y="182"/>
                      <a:pt x="46" y="182"/>
                    </a:cubicBezTo>
                    <a:lnTo>
                      <a:pt x="46" y="3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1" name="Freeform 13">
                <a:extLst>
                  <a:ext uri="{FF2B5EF4-FFF2-40B4-BE49-F238E27FC236}">
                    <a16:creationId xmlns:a16="http://schemas.microsoft.com/office/drawing/2014/main" id="{12DF9E47-4988-4A43-BE67-74F62D2BE5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1773" y="5282404"/>
                <a:ext cx="668348" cy="559783"/>
              </a:xfrm>
              <a:custGeom>
                <a:avLst/>
                <a:gdLst>
                  <a:gd name="T0" fmla="*/ 162 w 197"/>
                  <a:gd name="T1" fmla="*/ 165 h 165"/>
                  <a:gd name="T2" fmla="*/ 197 w 197"/>
                  <a:gd name="T3" fmla="*/ 165 h 165"/>
                  <a:gd name="T4" fmla="*/ 197 w 197"/>
                  <a:gd name="T5" fmla="*/ 0 h 165"/>
                  <a:gd name="T6" fmla="*/ 0 w 197"/>
                  <a:gd name="T7" fmla="*/ 0 h 165"/>
                  <a:gd name="T8" fmla="*/ 0 w 197"/>
                  <a:gd name="T9" fmla="*/ 28 h 165"/>
                  <a:gd name="T10" fmla="*/ 162 w 197"/>
                  <a:gd name="T11" fmla="*/ 28 h 165"/>
                  <a:gd name="T12" fmla="*/ 162 w 197"/>
                  <a:gd name="T13" fmla="*/ 16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7" h="165">
                    <a:moveTo>
                      <a:pt x="162" y="165"/>
                    </a:moveTo>
                    <a:lnTo>
                      <a:pt x="197" y="165"/>
                    </a:lnTo>
                    <a:lnTo>
                      <a:pt x="197" y="0"/>
                    </a:lnTo>
                    <a:lnTo>
                      <a:pt x="0" y="0"/>
                    </a:lnTo>
                    <a:lnTo>
                      <a:pt x="0" y="28"/>
                    </a:lnTo>
                    <a:lnTo>
                      <a:pt x="162" y="28"/>
                    </a:lnTo>
                    <a:lnTo>
                      <a:pt x="162" y="16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2" name="Freeform 14">
                <a:extLst>
                  <a:ext uri="{FF2B5EF4-FFF2-40B4-BE49-F238E27FC236}">
                    <a16:creationId xmlns:a16="http://schemas.microsoft.com/office/drawing/2014/main" id="{C9391A24-00E7-4279-AA2B-F5D7C86AE6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4098" y="5604703"/>
                <a:ext cx="797268" cy="413900"/>
              </a:xfrm>
              <a:custGeom>
                <a:avLst/>
                <a:gdLst>
                  <a:gd name="T0" fmla="*/ 144 w 235"/>
                  <a:gd name="T1" fmla="*/ 94 h 122"/>
                  <a:gd name="T2" fmla="*/ 144 w 235"/>
                  <a:gd name="T3" fmla="*/ 0 h 122"/>
                  <a:gd name="T4" fmla="*/ 108 w 235"/>
                  <a:gd name="T5" fmla="*/ 0 h 122"/>
                  <a:gd name="T6" fmla="*/ 108 w 235"/>
                  <a:gd name="T7" fmla="*/ 94 h 122"/>
                  <a:gd name="T8" fmla="*/ 78 w 235"/>
                  <a:gd name="T9" fmla="*/ 94 h 122"/>
                  <a:gd name="T10" fmla="*/ 78 w 235"/>
                  <a:gd name="T11" fmla="*/ 0 h 122"/>
                  <a:gd name="T12" fmla="*/ 43 w 235"/>
                  <a:gd name="T13" fmla="*/ 0 h 122"/>
                  <a:gd name="T14" fmla="*/ 43 w 235"/>
                  <a:gd name="T15" fmla="*/ 94 h 122"/>
                  <a:gd name="T16" fmla="*/ 0 w 235"/>
                  <a:gd name="T17" fmla="*/ 94 h 122"/>
                  <a:gd name="T18" fmla="*/ 0 w 235"/>
                  <a:gd name="T19" fmla="*/ 122 h 122"/>
                  <a:gd name="T20" fmla="*/ 235 w 235"/>
                  <a:gd name="T21" fmla="*/ 122 h 122"/>
                  <a:gd name="T22" fmla="*/ 235 w 235"/>
                  <a:gd name="T23" fmla="*/ 94 h 122"/>
                  <a:gd name="T24" fmla="*/ 144 w 235"/>
                  <a:gd name="T25" fmla="*/ 94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5" h="122">
                    <a:moveTo>
                      <a:pt x="144" y="94"/>
                    </a:moveTo>
                    <a:lnTo>
                      <a:pt x="144" y="0"/>
                    </a:lnTo>
                    <a:lnTo>
                      <a:pt x="108" y="0"/>
                    </a:lnTo>
                    <a:lnTo>
                      <a:pt x="108" y="94"/>
                    </a:lnTo>
                    <a:lnTo>
                      <a:pt x="78" y="94"/>
                    </a:lnTo>
                    <a:lnTo>
                      <a:pt x="78" y="0"/>
                    </a:lnTo>
                    <a:lnTo>
                      <a:pt x="43" y="0"/>
                    </a:lnTo>
                    <a:lnTo>
                      <a:pt x="43" y="94"/>
                    </a:lnTo>
                    <a:lnTo>
                      <a:pt x="0" y="94"/>
                    </a:lnTo>
                    <a:lnTo>
                      <a:pt x="0" y="122"/>
                    </a:lnTo>
                    <a:lnTo>
                      <a:pt x="235" y="122"/>
                    </a:lnTo>
                    <a:lnTo>
                      <a:pt x="235" y="94"/>
                    </a:lnTo>
                    <a:lnTo>
                      <a:pt x="144" y="9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43" name="Freeform 15">
                <a:extLst>
                  <a:ext uri="{FF2B5EF4-FFF2-40B4-BE49-F238E27FC236}">
                    <a16:creationId xmlns:a16="http://schemas.microsoft.com/office/drawing/2014/main" id="{0FBF78C6-27EF-4934-92D1-C680CCA269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57261" y="5275618"/>
                <a:ext cx="810838" cy="240876"/>
              </a:xfrm>
              <a:custGeom>
                <a:avLst/>
                <a:gdLst>
                  <a:gd name="T0" fmla="*/ 86 w 310"/>
                  <a:gd name="T1" fmla="*/ 81 h 92"/>
                  <a:gd name="T2" fmla="*/ 155 w 310"/>
                  <a:gd name="T3" fmla="*/ 45 h 92"/>
                  <a:gd name="T4" fmla="*/ 224 w 310"/>
                  <a:gd name="T5" fmla="*/ 81 h 92"/>
                  <a:gd name="T6" fmla="*/ 302 w 310"/>
                  <a:gd name="T7" fmla="*/ 92 h 92"/>
                  <a:gd name="T8" fmla="*/ 310 w 310"/>
                  <a:gd name="T9" fmla="*/ 55 h 92"/>
                  <a:gd name="T10" fmla="*/ 310 w 310"/>
                  <a:gd name="T11" fmla="*/ 55 h 92"/>
                  <a:gd name="T12" fmla="*/ 222 w 310"/>
                  <a:gd name="T13" fmla="*/ 39 h 92"/>
                  <a:gd name="T14" fmla="*/ 179 w 310"/>
                  <a:gd name="T15" fmla="*/ 0 h 92"/>
                  <a:gd name="T16" fmla="*/ 131 w 310"/>
                  <a:gd name="T17" fmla="*/ 0 h 92"/>
                  <a:gd name="T18" fmla="*/ 87 w 310"/>
                  <a:gd name="T19" fmla="*/ 39 h 92"/>
                  <a:gd name="T20" fmla="*/ 0 w 310"/>
                  <a:gd name="T21" fmla="*/ 56 h 92"/>
                  <a:gd name="T22" fmla="*/ 0 w 310"/>
                  <a:gd name="T23" fmla="*/ 56 h 92"/>
                  <a:gd name="T24" fmla="*/ 8 w 310"/>
                  <a:gd name="T25" fmla="*/ 92 h 92"/>
                  <a:gd name="T26" fmla="*/ 86 w 310"/>
                  <a:gd name="T27" fmla="*/ 81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0" h="92">
                    <a:moveTo>
                      <a:pt x="86" y="81"/>
                    </a:moveTo>
                    <a:cubicBezTo>
                      <a:pt x="118" y="73"/>
                      <a:pt x="141" y="61"/>
                      <a:pt x="155" y="45"/>
                    </a:cubicBezTo>
                    <a:cubicBezTo>
                      <a:pt x="168" y="61"/>
                      <a:pt x="191" y="73"/>
                      <a:pt x="224" y="81"/>
                    </a:cubicBezTo>
                    <a:cubicBezTo>
                      <a:pt x="247" y="86"/>
                      <a:pt x="273" y="91"/>
                      <a:pt x="302" y="92"/>
                    </a:cubicBezTo>
                    <a:cubicBezTo>
                      <a:pt x="310" y="55"/>
                      <a:pt x="310" y="55"/>
                      <a:pt x="310" y="55"/>
                    </a:cubicBezTo>
                    <a:cubicBezTo>
                      <a:pt x="310" y="55"/>
                      <a:pt x="310" y="55"/>
                      <a:pt x="310" y="55"/>
                    </a:cubicBezTo>
                    <a:cubicBezTo>
                      <a:pt x="270" y="54"/>
                      <a:pt x="243" y="47"/>
                      <a:pt x="222" y="39"/>
                    </a:cubicBezTo>
                    <a:cubicBezTo>
                      <a:pt x="197" y="29"/>
                      <a:pt x="179" y="14"/>
                      <a:pt x="179" y="0"/>
                    </a:cubicBezTo>
                    <a:cubicBezTo>
                      <a:pt x="131" y="0"/>
                      <a:pt x="131" y="0"/>
                      <a:pt x="131" y="0"/>
                    </a:cubicBezTo>
                    <a:cubicBezTo>
                      <a:pt x="131" y="12"/>
                      <a:pt x="113" y="29"/>
                      <a:pt x="87" y="39"/>
                    </a:cubicBezTo>
                    <a:cubicBezTo>
                      <a:pt x="67" y="47"/>
                      <a:pt x="40" y="54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8" y="92"/>
                      <a:pt x="8" y="92"/>
                      <a:pt x="8" y="92"/>
                    </a:cubicBezTo>
                    <a:cubicBezTo>
                      <a:pt x="36" y="92"/>
                      <a:pt x="62" y="87"/>
                      <a:pt x="86" y="8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4" name="Freeform 16">
                <a:extLst>
                  <a:ext uri="{FF2B5EF4-FFF2-40B4-BE49-F238E27FC236}">
                    <a16:creationId xmlns:a16="http://schemas.microsoft.com/office/drawing/2014/main" id="{5CD6E726-BC83-46EE-A6E5-BB2618B4EF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1251" y="5285796"/>
                <a:ext cx="614066" cy="329084"/>
              </a:xfrm>
              <a:custGeom>
                <a:avLst/>
                <a:gdLst>
                  <a:gd name="T0" fmla="*/ 119 w 236"/>
                  <a:gd name="T1" fmla="*/ 70 h 126"/>
                  <a:gd name="T2" fmla="*/ 165 w 236"/>
                  <a:gd name="T3" fmla="*/ 108 h 126"/>
                  <a:gd name="T4" fmla="*/ 227 w 236"/>
                  <a:gd name="T5" fmla="*/ 126 h 126"/>
                  <a:gd name="T6" fmla="*/ 236 w 236"/>
                  <a:gd name="T7" fmla="*/ 89 h 126"/>
                  <a:gd name="T8" fmla="*/ 158 w 236"/>
                  <a:gd name="T9" fmla="*/ 51 h 126"/>
                  <a:gd name="T10" fmla="*/ 143 w 236"/>
                  <a:gd name="T11" fmla="*/ 0 h 126"/>
                  <a:gd name="T12" fmla="*/ 93 w 236"/>
                  <a:gd name="T13" fmla="*/ 0 h 126"/>
                  <a:gd name="T14" fmla="*/ 78 w 236"/>
                  <a:gd name="T15" fmla="*/ 52 h 126"/>
                  <a:gd name="T16" fmla="*/ 0 w 236"/>
                  <a:gd name="T17" fmla="*/ 89 h 126"/>
                  <a:gd name="T18" fmla="*/ 0 w 236"/>
                  <a:gd name="T19" fmla="*/ 90 h 126"/>
                  <a:gd name="T20" fmla="*/ 8 w 236"/>
                  <a:gd name="T21" fmla="*/ 126 h 126"/>
                  <a:gd name="T22" fmla="*/ 69 w 236"/>
                  <a:gd name="T23" fmla="*/ 109 h 126"/>
                  <a:gd name="T24" fmla="*/ 119 w 236"/>
                  <a:gd name="T25" fmla="*/ 7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6" h="126">
                    <a:moveTo>
                      <a:pt x="119" y="70"/>
                    </a:moveTo>
                    <a:cubicBezTo>
                      <a:pt x="131" y="86"/>
                      <a:pt x="146" y="99"/>
                      <a:pt x="165" y="108"/>
                    </a:cubicBezTo>
                    <a:cubicBezTo>
                      <a:pt x="180" y="116"/>
                      <a:pt x="209" y="124"/>
                      <a:pt x="227" y="126"/>
                    </a:cubicBezTo>
                    <a:cubicBezTo>
                      <a:pt x="236" y="89"/>
                      <a:pt x="236" y="89"/>
                      <a:pt x="236" y="89"/>
                    </a:cubicBezTo>
                    <a:cubicBezTo>
                      <a:pt x="205" y="85"/>
                      <a:pt x="172" y="69"/>
                      <a:pt x="158" y="51"/>
                    </a:cubicBezTo>
                    <a:cubicBezTo>
                      <a:pt x="148" y="37"/>
                      <a:pt x="143" y="22"/>
                      <a:pt x="143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3" y="22"/>
                      <a:pt x="88" y="38"/>
                      <a:pt x="78" y="52"/>
                    </a:cubicBezTo>
                    <a:cubicBezTo>
                      <a:pt x="64" y="69"/>
                      <a:pt x="31" y="86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8" y="126"/>
                      <a:pt x="8" y="126"/>
                      <a:pt x="8" y="126"/>
                    </a:cubicBezTo>
                    <a:cubicBezTo>
                      <a:pt x="25" y="124"/>
                      <a:pt x="53" y="116"/>
                      <a:pt x="69" y="109"/>
                    </a:cubicBezTo>
                    <a:cubicBezTo>
                      <a:pt x="90" y="99"/>
                      <a:pt x="107" y="86"/>
                      <a:pt x="119" y="7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sp>
        <p:nvSpPr>
          <p:cNvPr id="2" name="직사각형 1">
            <a:extLst>
              <a:ext uri="{FF2B5EF4-FFF2-40B4-BE49-F238E27FC236}">
                <a16:creationId xmlns:a16="http://schemas.microsoft.com/office/drawing/2014/main" id="{0F012D35-833D-47E4-BD49-9F4B04844D20}"/>
              </a:ext>
            </a:extLst>
          </p:cNvPr>
          <p:cNvSpPr/>
          <p:nvPr/>
        </p:nvSpPr>
        <p:spPr>
          <a:xfrm>
            <a:off x="334963" y="333375"/>
            <a:ext cx="3741737" cy="561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600" b="1" dirty="0">
                <a:solidFill>
                  <a:srgbClr val="81D3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행사 참여자 소개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566287" y="2623458"/>
            <a:ext cx="11059426" cy="16110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500" b="1" dirty="0" err="1">
                <a:solidFill>
                  <a:srgbClr val="15C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최범규</a:t>
            </a:r>
            <a:endParaRPr lang="en-US" altLang="ko-KR" sz="11500" b="1" dirty="0">
              <a:solidFill>
                <a:srgbClr val="15C2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ctr"/>
            <a:r>
              <a:rPr lang="ko-KR" alt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중소기업대학원 </a:t>
            </a:r>
            <a:endParaRPr lang="en-US" altLang="ko-KR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ctr"/>
            <a:r>
              <a:rPr lang="en-US" altLang="ko-KR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48</a:t>
            </a:r>
            <a:r>
              <a:rPr lang="ko-KR" alt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대 원우회장</a:t>
            </a:r>
            <a:endParaRPr lang="ko-KR" altLang="en-US" sz="8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7264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427B057C-B60F-48A9-9E47-D8F774ED8949}"/>
              </a:ext>
            </a:extLst>
          </p:cNvPr>
          <p:cNvSpPr/>
          <p:nvPr/>
        </p:nvSpPr>
        <p:spPr>
          <a:xfrm>
            <a:off x="-11080173" y="948178"/>
            <a:ext cx="8634846" cy="4946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4" name="직사각형 63">
            <a:extLst>
              <a:ext uri="{FF2B5EF4-FFF2-40B4-BE49-F238E27FC236}">
                <a16:creationId xmlns:a16="http://schemas.microsoft.com/office/drawing/2014/main" id="{68331EFB-D840-4DFB-980C-500AF450E0D6}"/>
              </a:ext>
            </a:extLst>
          </p:cNvPr>
          <p:cNvSpPr/>
          <p:nvPr/>
        </p:nvSpPr>
        <p:spPr>
          <a:xfrm>
            <a:off x="-7023025" y="959104"/>
            <a:ext cx="546879" cy="3416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bg1"/>
                </a:solidFill>
                <a:latin typeface="+mj-ea"/>
                <a:ea typeface="+mj-ea"/>
              </a:rPr>
              <a:t>01</a:t>
            </a:r>
            <a:endParaRPr lang="ko-KR" altLang="en-US" sz="1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1A03AF5C-AB74-495B-BBC5-963B60ED0B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76" b="36849" l="25879" r="76074">
                        <a14:foregroundMark x1="27051" y1="14974" x2="28809" y2="23958"/>
                        <a14:foregroundMark x1="39063" y1="18880" x2="41309" y2="25521"/>
                        <a14:foregroundMark x1="41309" y1="25521" x2="41211" y2="29688"/>
                        <a14:foregroundMark x1="37109" y1="15885" x2="40039" y2="25130"/>
                        <a14:foregroundMark x1="62500" y1="18490" x2="63184" y2="26953"/>
                        <a14:foregroundMark x1="71094" y1="10026" x2="71875" y2="21224"/>
                        <a14:foregroundMark x1="73828" y1="13021" x2="74219" y2="22526"/>
                        <a14:foregroundMark x1="70117" y1="23047" x2="73633" y2="26042"/>
                        <a14:foregroundMark x1="60840" y1="12370" x2="60840" y2="27474"/>
                        <a14:foregroundMark x1="60840" y1="27474" x2="61816" y2="32292"/>
                        <a14:foregroundMark x1="43457" y1="29167" x2="40625" y2="33203"/>
                        <a14:foregroundMark x1="27441" y1="10286" x2="30273" y2="22005"/>
                        <a14:foregroundMark x1="25879" y1="22005" x2="30566" y2="25521"/>
                        <a14:foregroundMark x1="30566" y1="25521" x2="32324" y2="24609"/>
                        <a14:foregroundMark x1="75586" y1="9635" x2="76074" y2="22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42" r="19394" b="58926"/>
          <a:stretch/>
        </p:blipFill>
        <p:spPr>
          <a:xfrm>
            <a:off x="-12583426" y="0"/>
            <a:ext cx="1329671" cy="695866"/>
          </a:xfrm>
          <a:prstGeom prst="rect">
            <a:avLst/>
          </a:prstGeom>
        </p:spPr>
      </p:pic>
      <p:grpSp>
        <p:nvGrpSpPr>
          <p:cNvPr id="14" name="그룹 13">
            <a:extLst>
              <a:ext uri="{FF2B5EF4-FFF2-40B4-BE49-F238E27FC236}">
                <a16:creationId xmlns:a16="http://schemas.microsoft.com/office/drawing/2014/main" id="{450719F6-21F3-410F-98D8-4309C856415B}"/>
              </a:ext>
            </a:extLst>
          </p:cNvPr>
          <p:cNvGrpSpPr/>
          <p:nvPr/>
        </p:nvGrpSpPr>
        <p:grpSpPr>
          <a:xfrm>
            <a:off x="-11265341" y="107451"/>
            <a:ext cx="1759391" cy="371486"/>
            <a:chOff x="-1084402" y="5238300"/>
            <a:chExt cx="4525768" cy="895652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2D5C0261-3742-43E4-9FB1-D24C4B1E1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084402" y="5570777"/>
              <a:ext cx="868513" cy="563175"/>
            </a:xfrm>
            <a:custGeom>
              <a:avLst/>
              <a:gdLst>
                <a:gd name="T0" fmla="*/ 0 w 333"/>
                <a:gd name="T1" fmla="*/ 35 h 214"/>
                <a:gd name="T2" fmla="*/ 140 w 333"/>
                <a:gd name="T3" fmla="*/ 35 h 214"/>
                <a:gd name="T4" fmla="*/ 140 w 333"/>
                <a:gd name="T5" fmla="*/ 65 h 214"/>
                <a:gd name="T6" fmla="*/ 49 w 333"/>
                <a:gd name="T7" fmla="*/ 139 h 214"/>
                <a:gd name="T8" fmla="*/ 158 w 333"/>
                <a:gd name="T9" fmla="*/ 214 h 214"/>
                <a:gd name="T10" fmla="*/ 171 w 333"/>
                <a:gd name="T11" fmla="*/ 214 h 214"/>
                <a:gd name="T12" fmla="*/ 280 w 333"/>
                <a:gd name="T13" fmla="*/ 139 h 214"/>
                <a:gd name="T14" fmla="*/ 192 w 333"/>
                <a:gd name="T15" fmla="*/ 66 h 214"/>
                <a:gd name="T16" fmla="*/ 192 w 333"/>
                <a:gd name="T17" fmla="*/ 35 h 214"/>
                <a:gd name="T18" fmla="*/ 333 w 333"/>
                <a:gd name="T19" fmla="*/ 35 h 214"/>
                <a:gd name="T20" fmla="*/ 333 w 333"/>
                <a:gd name="T21" fmla="*/ 0 h 214"/>
                <a:gd name="T22" fmla="*/ 0 w 333"/>
                <a:gd name="T23" fmla="*/ 0 h 214"/>
                <a:gd name="T24" fmla="*/ 0 w 333"/>
                <a:gd name="T25" fmla="*/ 35 h 214"/>
                <a:gd name="T26" fmla="*/ 229 w 333"/>
                <a:gd name="T27" fmla="*/ 139 h 214"/>
                <a:gd name="T28" fmla="*/ 164 w 333"/>
                <a:gd name="T29" fmla="*/ 178 h 214"/>
                <a:gd name="T30" fmla="*/ 100 w 333"/>
                <a:gd name="T31" fmla="*/ 139 h 214"/>
                <a:gd name="T32" fmla="*/ 164 w 333"/>
                <a:gd name="T33" fmla="*/ 100 h 214"/>
                <a:gd name="T34" fmla="*/ 229 w 333"/>
                <a:gd name="T35" fmla="*/ 139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3" h="214">
                  <a:moveTo>
                    <a:pt x="0" y="35"/>
                  </a:moveTo>
                  <a:cubicBezTo>
                    <a:pt x="140" y="35"/>
                    <a:pt x="140" y="35"/>
                    <a:pt x="140" y="35"/>
                  </a:cubicBezTo>
                  <a:cubicBezTo>
                    <a:pt x="140" y="65"/>
                    <a:pt x="140" y="65"/>
                    <a:pt x="140" y="65"/>
                  </a:cubicBezTo>
                  <a:cubicBezTo>
                    <a:pt x="91" y="71"/>
                    <a:pt x="49" y="102"/>
                    <a:pt x="49" y="139"/>
                  </a:cubicBezTo>
                  <a:cubicBezTo>
                    <a:pt x="49" y="181"/>
                    <a:pt x="102" y="214"/>
                    <a:pt x="158" y="214"/>
                  </a:cubicBezTo>
                  <a:cubicBezTo>
                    <a:pt x="171" y="214"/>
                    <a:pt x="171" y="214"/>
                    <a:pt x="171" y="214"/>
                  </a:cubicBezTo>
                  <a:cubicBezTo>
                    <a:pt x="227" y="214"/>
                    <a:pt x="280" y="181"/>
                    <a:pt x="280" y="139"/>
                  </a:cubicBezTo>
                  <a:cubicBezTo>
                    <a:pt x="280" y="103"/>
                    <a:pt x="240" y="73"/>
                    <a:pt x="192" y="66"/>
                  </a:cubicBezTo>
                  <a:cubicBezTo>
                    <a:pt x="192" y="35"/>
                    <a:pt x="192" y="35"/>
                    <a:pt x="192" y="35"/>
                  </a:cubicBezTo>
                  <a:cubicBezTo>
                    <a:pt x="333" y="35"/>
                    <a:pt x="333" y="35"/>
                    <a:pt x="333" y="35"/>
                  </a:cubicBezTo>
                  <a:cubicBezTo>
                    <a:pt x="333" y="0"/>
                    <a:pt x="333" y="0"/>
                    <a:pt x="33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5"/>
                  </a:lnTo>
                  <a:close/>
                  <a:moveTo>
                    <a:pt x="229" y="139"/>
                  </a:moveTo>
                  <a:cubicBezTo>
                    <a:pt x="229" y="162"/>
                    <a:pt x="195" y="178"/>
                    <a:pt x="164" y="178"/>
                  </a:cubicBezTo>
                  <a:cubicBezTo>
                    <a:pt x="133" y="178"/>
                    <a:pt x="100" y="162"/>
                    <a:pt x="100" y="139"/>
                  </a:cubicBezTo>
                  <a:cubicBezTo>
                    <a:pt x="100" y="116"/>
                    <a:pt x="133" y="100"/>
                    <a:pt x="164" y="100"/>
                  </a:cubicBezTo>
                  <a:cubicBezTo>
                    <a:pt x="195" y="100"/>
                    <a:pt x="229" y="116"/>
                    <a:pt x="229" y="1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" name="Rectangle 6">
              <a:extLst>
                <a:ext uri="{FF2B5EF4-FFF2-40B4-BE49-F238E27FC236}">
                  <a16:creationId xmlns:a16="http://schemas.microsoft.com/office/drawing/2014/main" id="{E1392A5B-F3C1-4454-B52F-720424ED38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060" y="5282404"/>
              <a:ext cx="122135" cy="346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CB80BD0E-A015-497F-9AAE-31CF46B823E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116" y="5665770"/>
              <a:ext cx="685311" cy="390152"/>
            </a:xfrm>
            <a:custGeom>
              <a:avLst/>
              <a:gdLst>
                <a:gd name="T0" fmla="*/ 0 w 263"/>
                <a:gd name="T1" fmla="*/ 36 h 148"/>
                <a:gd name="T2" fmla="*/ 216 w 263"/>
                <a:gd name="T3" fmla="*/ 36 h 148"/>
                <a:gd name="T4" fmla="*/ 216 w 263"/>
                <a:gd name="T5" fmla="*/ 57 h 148"/>
                <a:gd name="T6" fmla="*/ 0 w 263"/>
                <a:gd name="T7" fmla="*/ 57 h 148"/>
                <a:gd name="T8" fmla="*/ 0 w 263"/>
                <a:gd name="T9" fmla="*/ 122 h 148"/>
                <a:gd name="T10" fmla="*/ 7 w 263"/>
                <a:gd name="T11" fmla="*/ 142 h 148"/>
                <a:gd name="T12" fmla="*/ 28 w 263"/>
                <a:gd name="T13" fmla="*/ 148 h 148"/>
                <a:gd name="T14" fmla="*/ 263 w 263"/>
                <a:gd name="T15" fmla="*/ 148 h 148"/>
                <a:gd name="T16" fmla="*/ 263 w 263"/>
                <a:gd name="T17" fmla="*/ 113 h 148"/>
                <a:gd name="T18" fmla="*/ 49 w 263"/>
                <a:gd name="T19" fmla="*/ 113 h 148"/>
                <a:gd name="T20" fmla="*/ 49 w 263"/>
                <a:gd name="T21" fmla="*/ 91 h 148"/>
                <a:gd name="T22" fmla="*/ 263 w 263"/>
                <a:gd name="T23" fmla="*/ 91 h 148"/>
                <a:gd name="T24" fmla="*/ 263 w 263"/>
                <a:gd name="T25" fmla="*/ 0 h 148"/>
                <a:gd name="T26" fmla="*/ 0 w 263"/>
                <a:gd name="T27" fmla="*/ 0 h 148"/>
                <a:gd name="T28" fmla="*/ 0 w 263"/>
                <a:gd name="T29" fmla="*/ 3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3" h="148">
                  <a:moveTo>
                    <a:pt x="0" y="36"/>
                  </a:moveTo>
                  <a:cubicBezTo>
                    <a:pt x="216" y="36"/>
                    <a:pt x="216" y="36"/>
                    <a:pt x="216" y="36"/>
                  </a:cubicBezTo>
                  <a:cubicBezTo>
                    <a:pt x="216" y="57"/>
                    <a:pt x="216" y="57"/>
                    <a:pt x="216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131"/>
                    <a:pt x="3" y="138"/>
                    <a:pt x="7" y="142"/>
                  </a:cubicBezTo>
                  <a:cubicBezTo>
                    <a:pt x="12" y="146"/>
                    <a:pt x="19" y="148"/>
                    <a:pt x="28" y="148"/>
                  </a:cubicBezTo>
                  <a:cubicBezTo>
                    <a:pt x="263" y="148"/>
                    <a:pt x="263" y="148"/>
                    <a:pt x="263" y="148"/>
                  </a:cubicBezTo>
                  <a:cubicBezTo>
                    <a:pt x="263" y="113"/>
                    <a:pt x="263" y="113"/>
                    <a:pt x="263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263" y="91"/>
                    <a:pt x="263" y="91"/>
                    <a:pt x="263" y="91"/>
                  </a:cubicBezTo>
                  <a:cubicBezTo>
                    <a:pt x="263" y="0"/>
                    <a:pt x="263" y="0"/>
                    <a:pt x="26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46507996-A09A-4F8C-B97F-62201AC2F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2866" y="5282404"/>
              <a:ext cx="244269" cy="420685"/>
            </a:xfrm>
            <a:custGeom>
              <a:avLst/>
              <a:gdLst>
                <a:gd name="T0" fmla="*/ 36 w 72"/>
                <a:gd name="T1" fmla="*/ 0 h 124"/>
                <a:gd name="T2" fmla="*/ 0 w 72"/>
                <a:gd name="T3" fmla="*/ 0 h 124"/>
                <a:gd name="T4" fmla="*/ 0 w 72"/>
                <a:gd name="T5" fmla="*/ 124 h 124"/>
                <a:gd name="T6" fmla="*/ 36 w 72"/>
                <a:gd name="T7" fmla="*/ 124 h 124"/>
                <a:gd name="T8" fmla="*/ 36 w 72"/>
                <a:gd name="T9" fmla="*/ 65 h 124"/>
                <a:gd name="T10" fmla="*/ 72 w 72"/>
                <a:gd name="T11" fmla="*/ 65 h 124"/>
                <a:gd name="T12" fmla="*/ 72 w 72"/>
                <a:gd name="T13" fmla="*/ 37 h 124"/>
                <a:gd name="T14" fmla="*/ 36 w 72"/>
                <a:gd name="T15" fmla="*/ 37 h 124"/>
                <a:gd name="T16" fmla="*/ 36 w 72"/>
                <a:gd name="T17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" h="124">
                  <a:moveTo>
                    <a:pt x="36" y="0"/>
                  </a:moveTo>
                  <a:lnTo>
                    <a:pt x="0" y="0"/>
                  </a:lnTo>
                  <a:lnTo>
                    <a:pt x="0" y="124"/>
                  </a:lnTo>
                  <a:lnTo>
                    <a:pt x="36" y="124"/>
                  </a:lnTo>
                  <a:lnTo>
                    <a:pt x="36" y="65"/>
                  </a:lnTo>
                  <a:lnTo>
                    <a:pt x="72" y="65"/>
                  </a:lnTo>
                  <a:lnTo>
                    <a:pt x="72" y="37"/>
                  </a:lnTo>
                  <a:lnTo>
                    <a:pt x="36" y="3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730A65B8-2921-411D-BD1E-11366ACC90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5941" y="5740408"/>
              <a:ext cx="709060" cy="318907"/>
            </a:xfrm>
            <a:custGeom>
              <a:avLst/>
              <a:gdLst>
                <a:gd name="T0" fmla="*/ 0 w 209"/>
                <a:gd name="T1" fmla="*/ 28 h 94"/>
                <a:gd name="T2" fmla="*/ 173 w 209"/>
                <a:gd name="T3" fmla="*/ 28 h 94"/>
                <a:gd name="T4" fmla="*/ 173 w 209"/>
                <a:gd name="T5" fmla="*/ 94 h 94"/>
                <a:gd name="T6" fmla="*/ 209 w 209"/>
                <a:gd name="T7" fmla="*/ 94 h 94"/>
                <a:gd name="T8" fmla="*/ 209 w 209"/>
                <a:gd name="T9" fmla="*/ 0 h 94"/>
                <a:gd name="T10" fmla="*/ 0 w 209"/>
                <a:gd name="T11" fmla="*/ 0 h 94"/>
                <a:gd name="T12" fmla="*/ 0 w 209"/>
                <a:gd name="T13" fmla="*/ 28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9" h="94">
                  <a:moveTo>
                    <a:pt x="0" y="28"/>
                  </a:moveTo>
                  <a:lnTo>
                    <a:pt x="173" y="28"/>
                  </a:lnTo>
                  <a:lnTo>
                    <a:pt x="173" y="94"/>
                  </a:lnTo>
                  <a:lnTo>
                    <a:pt x="209" y="94"/>
                  </a:lnTo>
                  <a:lnTo>
                    <a:pt x="209" y="0"/>
                  </a:lnTo>
                  <a:lnTo>
                    <a:pt x="0" y="0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90675DB4-D14E-427B-A03E-0D08810ADD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97555" y="5238300"/>
              <a:ext cx="590318" cy="447826"/>
            </a:xfrm>
            <a:custGeom>
              <a:avLst/>
              <a:gdLst>
                <a:gd name="T0" fmla="*/ 24 w 226"/>
                <a:gd name="T1" fmla="*/ 99 h 171"/>
                <a:gd name="T2" fmla="*/ 52 w 226"/>
                <a:gd name="T3" fmla="*/ 152 h 171"/>
                <a:gd name="T4" fmla="*/ 115 w 226"/>
                <a:gd name="T5" fmla="*/ 171 h 171"/>
                <a:gd name="T6" fmla="*/ 177 w 226"/>
                <a:gd name="T7" fmla="*/ 152 h 171"/>
                <a:gd name="T8" fmla="*/ 205 w 226"/>
                <a:gd name="T9" fmla="*/ 99 h 171"/>
                <a:gd name="T10" fmla="*/ 200 w 226"/>
                <a:gd name="T11" fmla="*/ 80 h 171"/>
                <a:gd name="T12" fmla="*/ 189 w 226"/>
                <a:gd name="T13" fmla="*/ 64 h 171"/>
                <a:gd name="T14" fmla="*/ 226 w 226"/>
                <a:gd name="T15" fmla="*/ 64 h 171"/>
                <a:gd name="T16" fmla="*/ 226 w 226"/>
                <a:gd name="T17" fmla="*/ 29 h 171"/>
                <a:gd name="T18" fmla="*/ 139 w 226"/>
                <a:gd name="T19" fmla="*/ 29 h 171"/>
                <a:gd name="T20" fmla="*/ 139 w 226"/>
                <a:gd name="T21" fmla="*/ 0 h 171"/>
                <a:gd name="T22" fmla="*/ 89 w 226"/>
                <a:gd name="T23" fmla="*/ 0 h 171"/>
                <a:gd name="T24" fmla="*/ 89 w 226"/>
                <a:gd name="T25" fmla="*/ 29 h 171"/>
                <a:gd name="T26" fmla="*/ 0 w 226"/>
                <a:gd name="T27" fmla="*/ 29 h 171"/>
                <a:gd name="T28" fmla="*/ 0 w 226"/>
                <a:gd name="T29" fmla="*/ 64 h 171"/>
                <a:gd name="T30" fmla="*/ 40 w 226"/>
                <a:gd name="T31" fmla="*/ 64 h 171"/>
                <a:gd name="T32" fmla="*/ 28 w 226"/>
                <a:gd name="T33" fmla="*/ 80 h 171"/>
                <a:gd name="T34" fmla="*/ 24 w 226"/>
                <a:gd name="T35" fmla="*/ 99 h 171"/>
                <a:gd name="T36" fmla="*/ 83 w 226"/>
                <a:gd name="T37" fmla="*/ 74 h 171"/>
                <a:gd name="T38" fmla="*/ 114 w 226"/>
                <a:gd name="T39" fmla="*/ 64 h 171"/>
                <a:gd name="T40" fmla="*/ 145 w 226"/>
                <a:gd name="T41" fmla="*/ 74 h 171"/>
                <a:gd name="T42" fmla="*/ 159 w 226"/>
                <a:gd name="T43" fmla="*/ 100 h 171"/>
                <a:gd name="T44" fmla="*/ 145 w 226"/>
                <a:gd name="T45" fmla="*/ 125 h 171"/>
                <a:gd name="T46" fmla="*/ 114 w 226"/>
                <a:gd name="T47" fmla="*/ 136 h 171"/>
                <a:gd name="T48" fmla="*/ 83 w 226"/>
                <a:gd name="T49" fmla="*/ 125 h 171"/>
                <a:gd name="T50" fmla="*/ 70 w 226"/>
                <a:gd name="T51" fmla="*/ 100 h 171"/>
                <a:gd name="T52" fmla="*/ 83 w 226"/>
                <a:gd name="T53" fmla="*/ 7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6" h="171">
                  <a:moveTo>
                    <a:pt x="24" y="99"/>
                  </a:moveTo>
                  <a:cubicBezTo>
                    <a:pt x="24" y="120"/>
                    <a:pt x="34" y="138"/>
                    <a:pt x="52" y="152"/>
                  </a:cubicBezTo>
                  <a:cubicBezTo>
                    <a:pt x="70" y="165"/>
                    <a:pt x="91" y="171"/>
                    <a:pt x="115" y="171"/>
                  </a:cubicBezTo>
                  <a:cubicBezTo>
                    <a:pt x="140" y="171"/>
                    <a:pt x="160" y="165"/>
                    <a:pt x="177" y="152"/>
                  </a:cubicBezTo>
                  <a:cubicBezTo>
                    <a:pt x="196" y="138"/>
                    <a:pt x="205" y="120"/>
                    <a:pt x="205" y="99"/>
                  </a:cubicBezTo>
                  <a:cubicBezTo>
                    <a:pt x="205" y="92"/>
                    <a:pt x="203" y="86"/>
                    <a:pt x="200" y="80"/>
                  </a:cubicBezTo>
                  <a:cubicBezTo>
                    <a:pt x="198" y="74"/>
                    <a:pt x="194" y="69"/>
                    <a:pt x="189" y="64"/>
                  </a:cubicBezTo>
                  <a:cubicBezTo>
                    <a:pt x="226" y="64"/>
                    <a:pt x="226" y="64"/>
                    <a:pt x="226" y="64"/>
                  </a:cubicBezTo>
                  <a:cubicBezTo>
                    <a:pt x="226" y="29"/>
                    <a:pt x="226" y="29"/>
                    <a:pt x="226" y="29"/>
                  </a:cubicBezTo>
                  <a:cubicBezTo>
                    <a:pt x="139" y="29"/>
                    <a:pt x="139" y="29"/>
                    <a:pt x="139" y="29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5" y="69"/>
                    <a:pt x="31" y="74"/>
                    <a:pt x="28" y="80"/>
                  </a:cubicBezTo>
                  <a:cubicBezTo>
                    <a:pt x="26" y="86"/>
                    <a:pt x="24" y="92"/>
                    <a:pt x="24" y="99"/>
                  </a:cubicBezTo>
                  <a:close/>
                  <a:moveTo>
                    <a:pt x="83" y="74"/>
                  </a:moveTo>
                  <a:cubicBezTo>
                    <a:pt x="92" y="67"/>
                    <a:pt x="103" y="64"/>
                    <a:pt x="114" y="64"/>
                  </a:cubicBezTo>
                  <a:cubicBezTo>
                    <a:pt x="126" y="64"/>
                    <a:pt x="136" y="67"/>
                    <a:pt x="145" y="74"/>
                  </a:cubicBezTo>
                  <a:cubicBezTo>
                    <a:pt x="154" y="81"/>
                    <a:pt x="159" y="90"/>
                    <a:pt x="159" y="100"/>
                  </a:cubicBezTo>
                  <a:cubicBezTo>
                    <a:pt x="159" y="110"/>
                    <a:pt x="154" y="118"/>
                    <a:pt x="145" y="125"/>
                  </a:cubicBezTo>
                  <a:cubicBezTo>
                    <a:pt x="136" y="133"/>
                    <a:pt x="126" y="136"/>
                    <a:pt x="114" y="136"/>
                  </a:cubicBezTo>
                  <a:cubicBezTo>
                    <a:pt x="103" y="136"/>
                    <a:pt x="92" y="133"/>
                    <a:pt x="83" y="125"/>
                  </a:cubicBezTo>
                  <a:cubicBezTo>
                    <a:pt x="75" y="118"/>
                    <a:pt x="70" y="110"/>
                    <a:pt x="70" y="100"/>
                  </a:cubicBezTo>
                  <a:cubicBezTo>
                    <a:pt x="70" y="90"/>
                    <a:pt x="75" y="81"/>
                    <a:pt x="83" y="7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A23D538E-EFA4-492D-BAB4-7803D2E09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0261" y="5282405"/>
              <a:ext cx="329084" cy="776910"/>
            </a:xfrm>
            <a:custGeom>
              <a:avLst/>
              <a:gdLst>
                <a:gd name="T0" fmla="*/ 63 w 97"/>
                <a:gd name="T1" fmla="*/ 74 h 229"/>
                <a:gd name="T2" fmla="*/ 33 w 97"/>
                <a:gd name="T3" fmla="*/ 74 h 229"/>
                <a:gd name="T4" fmla="*/ 33 w 97"/>
                <a:gd name="T5" fmla="*/ 0 h 229"/>
                <a:gd name="T6" fmla="*/ 0 w 97"/>
                <a:gd name="T7" fmla="*/ 0 h 229"/>
                <a:gd name="T8" fmla="*/ 0 w 97"/>
                <a:gd name="T9" fmla="*/ 229 h 229"/>
                <a:gd name="T10" fmla="*/ 33 w 97"/>
                <a:gd name="T11" fmla="*/ 229 h 229"/>
                <a:gd name="T12" fmla="*/ 33 w 97"/>
                <a:gd name="T13" fmla="*/ 102 h 229"/>
                <a:gd name="T14" fmla="*/ 63 w 97"/>
                <a:gd name="T15" fmla="*/ 102 h 229"/>
                <a:gd name="T16" fmla="*/ 63 w 97"/>
                <a:gd name="T17" fmla="*/ 229 h 229"/>
                <a:gd name="T18" fmla="*/ 97 w 97"/>
                <a:gd name="T19" fmla="*/ 229 h 229"/>
                <a:gd name="T20" fmla="*/ 97 w 97"/>
                <a:gd name="T21" fmla="*/ 0 h 229"/>
                <a:gd name="T22" fmla="*/ 63 w 97"/>
                <a:gd name="T23" fmla="*/ 0 h 229"/>
                <a:gd name="T24" fmla="*/ 63 w 97"/>
                <a:gd name="T25" fmla="*/ 7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229">
                  <a:moveTo>
                    <a:pt x="63" y="74"/>
                  </a:moveTo>
                  <a:lnTo>
                    <a:pt x="33" y="74"/>
                  </a:lnTo>
                  <a:lnTo>
                    <a:pt x="33" y="0"/>
                  </a:lnTo>
                  <a:lnTo>
                    <a:pt x="0" y="0"/>
                  </a:lnTo>
                  <a:lnTo>
                    <a:pt x="0" y="229"/>
                  </a:lnTo>
                  <a:lnTo>
                    <a:pt x="33" y="229"/>
                  </a:lnTo>
                  <a:lnTo>
                    <a:pt x="33" y="102"/>
                  </a:lnTo>
                  <a:lnTo>
                    <a:pt x="63" y="102"/>
                  </a:lnTo>
                  <a:lnTo>
                    <a:pt x="63" y="229"/>
                  </a:lnTo>
                  <a:lnTo>
                    <a:pt x="97" y="229"/>
                  </a:lnTo>
                  <a:lnTo>
                    <a:pt x="97" y="0"/>
                  </a:lnTo>
                  <a:lnTo>
                    <a:pt x="63" y="0"/>
                  </a:lnTo>
                  <a:lnTo>
                    <a:pt x="63" y="7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62FDEA38-6330-4DFF-9DC8-B71A362E2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863" y="5282404"/>
              <a:ext cx="386760" cy="576746"/>
            </a:xfrm>
            <a:custGeom>
              <a:avLst/>
              <a:gdLst>
                <a:gd name="T0" fmla="*/ 46 w 148"/>
                <a:gd name="T1" fmla="*/ 36 h 219"/>
                <a:gd name="T2" fmla="*/ 141 w 148"/>
                <a:gd name="T3" fmla="*/ 36 h 219"/>
                <a:gd name="T4" fmla="*/ 141 w 148"/>
                <a:gd name="T5" fmla="*/ 0 h 219"/>
                <a:gd name="T6" fmla="*/ 0 w 148"/>
                <a:gd name="T7" fmla="*/ 0 h 219"/>
                <a:gd name="T8" fmla="*/ 0 w 148"/>
                <a:gd name="T9" fmla="*/ 196 h 219"/>
                <a:gd name="T10" fmla="*/ 9 w 148"/>
                <a:gd name="T11" fmla="*/ 215 h 219"/>
                <a:gd name="T12" fmla="*/ 29 w 148"/>
                <a:gd name="T13" fmla="*/ 219 h 219"/>
                <a:gd name="T14" fmla="*/ 148 w 148"/>
                <a:gd name="T15" fmla="*/ 219 h 219"/>
                <a:gd name="T16" fmla="*/ 148 w 148"/>
                <a:gd name="T17" fmla="*/ 182 h 219"/>
                <a:gd name="T18" fmla="*/ 46 w 148"/>
                <a:gd name="T19" fmla="*/ 182 h 219"/>
                <a:gd name="T20" fmla="*/ 46 w 148"/>
                <a:gd name="T21" fmla="*/ 36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8" h="219">
                  <a:moveTo>
                    <a:pt x="46" y="36"/>
                  </a:moveTo>
                  <a:cubicBezTo>
                    <a:pt x="141" y="36"/>
                    <a:pt x="141" y="36"/>
                    <a:pt x="141" y="36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205"/>
                    <a:pt x="3" y="211"/>
                    <a:pt x="9" y="215"/>
                  </a:cubicBezTo>
                  <a:cubicBezTo>
                    <a:pt x="13" y="217"/>
                    <a:pt x="20" y="219"/>
                    <a:pt x="29" y="21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182"/>
                    <a:pt x="148" y="182"/>
                    <a:pt x="148" y="182"/>
                  </a:cubicBezTo>
                  <a:cubicBezTo>
                    <a:pt x="46" y="182"/>
                    <a:pt x="46" y="182"/>
                    <a:pt x="46" y="182"/>
                  </a:cubicBezTo>
                  <a:lnTo>
                    <a:pt x="46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1ABA747B-C394-47F2-9A7B-ED297A489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773" y="5282404"/>
              <a:ext cx="668348" cy="559783"/>
            </a:xfrm>
            <a:custGeom>
              <a:avLst/>
              <a:gdLst>
                <a:gd name="T0" fmla="*/ 162 w 197"/>
                <a:gd name="T1" fmla="*/ 165 h 165"/>
                <a:gd name="T2" fmla="*/ 197 w 197"/>
                <a:gd name="T3" fmla="*/ 165 h 165"/>
                <a:gd name="T4" fmla="*/ 197 w 197"/>
                <a:gd name="T5" fmla="*/ 0 h 165"/>
                <a:gd name="T6" fmla="*/ 0 w 197"/>
                <a:gd name="T7" fmla="*/ 0 h 165"/>
                <a:gd name="T8" fmla="*/ 0 w 197"/>
                <a:gd name="T9" fmla="*/ 28 h 165"/>
                <a:gd name="T10" fmla="*/ 162 w 197"/>
                <a:gd name="T11" fmla="*/ 28 h 165"/>
                <a:gd name="T12" fmla="*/ 162 w 197"/>
                <a:gd name="T13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7" h="165">
                  <a:moveTo>
                    <a:pt x="162" y="165"/>
                  </a:moveTo>
                  <a:lnTo>
                    <a:pt x="197" y="165"/>
                  </a:lnTo>
                  <a:lnTo>
                    <a:pt x="197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162" y="28"/>
                  </a:lnTo>
                  <a:lnTo>
                    <a:pt x="162" y="16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242C63A3-2650-4DC0-8CF7-84B3FE61E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4098" y="5604703"/>
              <a:ext cx="797268" cy="413900"/>
            </a:xfrm>
            <a:custGeom>
              <a:avLst/>
              <a:gdLst>
                <a:gd name="T0" fmla="*/ 144 w 235"/>
                <a:gd name="T1" fmla="*/ 94 h 122"/>
                <a:gd name="T2" fmla="*/ 144 w 235"/>
                <a:gd name="T3" fmla="*/ 0 h 122"/>
                <a:gd name="T4" fmla="*/ 108 w 235"/>
                <a:gd name="T5" fmla="*/ 0 h 122"/>
                <a:gd name="T6" fmla="*/ 108 w 235"/>
                <a:gd name="T7" fmla="*/ 94 h 122"/>
                <a:gd name="T8" fmla="*/ 78 w 235"/>
                <a:gd name="T9" fmla="*/ 94 h 122"/>
                <a:gd name="T10" fmla="*/ 78 w 235"/>
                <a:gd name="T11" fmla="*/ 0 h 122"/>
                <a:gd name="T12" fmla="*/ 43 w 235"/>
                <a:gd name="T13" fmla="*/ 0 h 122"/>
                <a:gd name="T14" fmla="*/ 43 w 235"/>
                <a:gd name="T15" fmla="*/ 94 h 122"/>
                <a:gd name="T16" fmla="*/ 0 w 235"/>
                <a:gd name="T17" fmla="*/ 94 h 122"/>
                <a:gd name="T18" fmla="*/ 0 w 235"/>
                <a:gd name="T19" fmla="*/ 122 h 122"/>
                <a:gd name="T20" fmla="*/ 235 w 235"/>
                <a:gd name="T21" fmla="*/ 122 h 122"/>
                <a:gd name="T22" fmla="*/ 235 w 235"/>
                <a:gd name="T23" fmla="*/ 94 h 122"/>
                <a:gd name="T24" fmla="*/ 144 w 235"/>
                <a:gd name="T25" fmla="*/ 9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5" h="122">
                  <a:moveTo>
                    <a:pt x="144" y="94"/>
                  </a:moveTo>
                  <a:lnTo>
                    <a:pt x="144" y="0"/>
                  </a:lnTo>
                  <a:lnTo>
                    <a:pt x="108" y="0"/>
                  </a:lnTo>
                  <a:lnTo>
                    <a:pt x="108" y="94"/>
                  </a:lnTo>
                  <a:lnTo>
                    <a:pt x="78" y="94"/>
                  </a:lnTo>
                  <a:lnTo>
                    <a:pt x="78" y="0"/>
                  </a:lnTo>
                  <a:lnTo>
                    <a:pt x="43" y="0"/>
                  </a:lnTo>
                  <a:lnTo>
                    <a:pt x="43" y="94"/>
                  </a:lnTo>
                  <a:lnTo>
                    <a:pt x="0" y="94"/>
                  </a:lnTo>
                  <a:lnTo>
                    <a:pt x="0" y="122"/>
                  </a:lnTo>
                  <a:lnTo>
                    <a:pt x="235" y="122"/>
                  </a:lnTo>
                  <a:lnTo>
                    <a:pt x="235" y="94"/>
                  </a:lnTo>
                  <a:lnTo>
                    <a:pt x="144" y="9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2DDB3335-C6B3-48DA-9935-7C2D0011C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57261" y="5275618"/>
              <a:ext cx="810838" cy="240876"/>
            </a:xfrm>
            <a:custGeom>
              <a:avLst/>
              <a:gdLst>
                <a:gd name="T0" fmla="*/ 86 w 310"/>
                <a:gd name="T1" fmla="*/ 81 h 92"/>
                <a:gd name="T2" fmla="*/ 155 w 310"/>
                <a:gd name="T3" fmla="*/ 45 h 92"/>
                <a:gd name="T4" fmla="*/ 224 w 310"/>
                <a:gd name="T5" fmla="*/ 81 h 92"/>
                <a:gd name="T6" fmla="*/ 302 w 310"/>
                <a:gd name="T7" fmla="*/ 92 h 92"/>
                <a:gd name="T8" fmla="*/ 310 w 310"/>
                <a:gd name="T9" fmla="*/ 55 h 92"/>
                <a:gd name="T10" fmla="*/ 310 w 310"/>
                <a:gd name="T11" fmla="*/ 55 h 92"/>
                <a:gd name="T12" fmla="*/ 222 w 310"/>
                <a:gd name="T13" fmla="*/ 39 h 92"/>
                <a:gd name="T14" fmla="*/ 179 w 310"/>
                <a:gd name="T15" fmla="*/ 0 h 92"/>
                <a:gd name="T16" fmla="*/ 131 w 310"/>
                <a:gd name="T17" fmla="*/ 0 h 92"/>
                <a:gd name="T18" fmla="*/ 87 w 310"/>
                <a:gd name="T19" fmla="*/ 39 h 92"/>
                <a:gd name="T20" fmla="*/ 0 w 310"/>
                <a:gd name="T21" fmla="*/ 56 h 92"/>
                <a:gd name="T22" fmla="*/ 0 w 310"/>
                <a:gd name="T23" fmla="*/ 56 h 92"/>
                <a:gd name="T24" fmla="*/ 8 w 310"/>
                <a:gd name="T25" fmla="*/ 92 h 92"/>
                <a:gd name="T26" fmla="*/ 86 w 310"/>
                <a:gd name="T27" fmla="*/ 81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0" h="92">
                  <a:moveTo>
                    <a:pt x="86" y="81"/>
                  </a:moveTo>
                  <a:cubicBezTo>
                    <a:pt x="118" y="73"/>
                    <a:pt x="141" y="61"/>
                    <a:pt x="155" y="45"/>
                  </a:cubicBezTo>
                  <a:cubicBezTo>
                    <a:pt x="168" y="61"/>
                    <a:pt x="191" y="73"/>
                    <a:pt x="224" y="81"/>
                  </a:cubicBezTo>
                  <a:cubicBezTo>
                    <a:pt x="247" y="86"/>
                    <a:pt x="273" y="91"/>
                    <a:pt x="302" y="92"/>
                  </a:cubicBezTo>
                  <a:cubicBezTo>
                    <a:pt x="310" y="55"/>
                    <a:pt x="310" y="55"/>
                    <a:pt x="310" y="55"/>
                  </a:cubicBezTo>
                  <a:cubicBezTo>
                    <a:pt x="310" y="55"/>
                    <a:pt x="310" y="55"/>
                    <a:pt x="310" y="55"/>
                  </a:cubicBezTo>
                  <a:cubicBezTo>
                    <a:pt x="270" y="54"/>
                    <a:pt x="243" y="47"/>
                    <a:pt x="222" y="39"/>
                  </a:cubicBezTo>
                  <a:cubicBezTo>
                    <a:pt x="197" y="29"/>
                    <a:pt x="179" y="14"/>
                    <a:pt x="179" y="0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31" y="12"/>
                    <a:pt x="113" y="29"/>
                    <a:pt x="87" y="39"/>
                  </a:cubicBezTo>
                  <a:cubicBezTo>
                    <a:pt x="67" y="47"/>
                    <a:pt x="40" y="54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36" y="92"/>
                    <a:pt x="62" y="87"/>
                    <a:pt x="86" y="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5886A11A-93C7-45A3-A57A-7C1EDC2F3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1251" y="5285796"/>
              <a:ext cx="614066" cy="329084"/>
            </a:xfrm>
            <a:custGeom>
              <a:avLst/>
              <a:gdLst>
                <a:gd name="T0" fmla="*/ 119 w 236"/>
                <a:gd name="T1" fmla="*/ 70 h 126"/>
                <a:gd name="T2" fmla="*/ 165 w 236"/>
                <a:gd name="T3" fmla="*/ 108 h 126"/>
                <a:gd name="T4" fmla="*/ 227 w 236"/>
                <a:gd name="T5" fmla="*/ 126 h 126"/>
                <a:gd name="T6" fmla="*/ 236 w 236"/>
                <a:gd name="T7" fmla="*/ 89 h 126"/>
                <a:gd name="T8" fmla="*/ 158 w 236"/>
                <a:gd name="T9" fmla="*/ 51 h 126"/>
                <a:gd name="T10" fmla="*/ 143 w 236"/>
                <a:gd name="T11" fmla="*/ 0 h 126"/>
                <a:gd name="T12" fmla="*/ 93 w 236"/>
                <a:gd name="T13" fmla="*/ 0 h 126"/>
                <a:gd name="T14" fmla="*/ 78 w 236"/>
                <a:gd name="T15" fmla="*/ 52 h 126"/>
                <a:gd name="T16" fmla="*/ 0 w 236"/>
                <a:gd name="T17" fmla="*/ 89 h 126"/>
                <a:gd name="T18" fmla="*/ 0 w 236"/>
                <a:gd name="T19" fmla="*/ 90 h 126"/>
                <a:gd name="T20" fmla="*/ 8 w 236"/>
                <a:gd name="T21" fmla="*/ 126 h 126"/>
                <a:gd name="T22" fmla="*/ 69 w 236"/>
                <a:gd name="T23" fmla="*/ 109 h 126"/>
                <a:gd name="T24" fmla="*/ 119 w 236"/>
                <a:gd name="T25" fmla="*/ 7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6" h="126">
                  <a:moveTo>
                    <a:pt x="119" y="70"/>
                  </a:moveTo>
                  <a:cubicBezTo>
                    <a:pt x="131" y="86"/>
                    <a:pt x="146" y="99"/>
                    <a:pt x="165" y="108"/>
                  </a:cubicBezTo>
                  <a:cubicBezTo>
                    <a:pt x="180" y="116"/>
                    <a:pt x="209" y="124"/>
                    <a:pt x="227" y="126"/>
                  </a:cubicBezTo>
                  <a:cubicBezTo>
                    <a:pt x="236" y="89"/>
                    <a:pt x="236" y="89"/>
                    <a:pt x="236" y="89"/>
                  </a:cubicBezTo>
                  <a:cubicBezTo>
                    <a:pt x="205" y="85"/>
                    <a:pt x="172" y="69"/>
                    <a:pt x="158" y="51"/>
                  </a:cubicBezTo>
                  <a:cubicBezTo>
                    <a:pt x="148" y="37"/>
                    <a:pt x="143" y="22"/>
                    <a:pt x="14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22"/>
                    <a:pt x="88" y="38"/>
                    <a:pt x="78" y="52"/>
                  </a:cubicBezTo>
                  <a:cubicBezTo>
                    <a:pt x="64" y="69"/>
                    <a:pt x="31" y="86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8" y="126"/>
                    <a:pt x="8" y="126"/>
                    <a:pt x="8" y="126"/>
                  </a:cubicBezTo>
                  <a:cubicBezTo>
                    <a:pt x="25" y="124"/>
                    <a:pt x="53" y="116"/>
                    <a:pt x="69" y="109"/>
                  </a:cubicBezTo>
                  <a:cubicBezTo>
                    <a:pt x="90" y="99"/>
                    <a:pt x="107" y="86"/>
                    <a:pt x="119" y="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46C79FF9-1CE5-43D3-8CAE-55482D638B93}"/>
              </a:ext>
            </a:extLst>
          </p:cNvPr>
          <p:cNvSpPr/>
          <p:nvPr/>
        </p:nvSpPr>
        <p:spPr>
          <a:xfrm>
            <a:off x="0" y="-77898"/>
            <a:ext cx="12192000" cy="6935898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/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1FD26E4D-27E5-47CB-8601-ECF089D55B0F}"/>
              </a:ext>
            </a:extLst>
          </p:cNvPr>
          <p:cNvGrpSpPr/>
          <p:nvPr/>
        </p:nvGrpSpPr>
        <p:grpSpPr>
          <a:xfrm>
            <a:off x="9069723" y="6175255"/>
            <a:ext cx="3023123" cy="657574"/>
            <a:chOff x="395623" y="384055"/>
            <a:chExt cx="3023123" cy="657574"/>
          </a:xfrm>
        </p:grpSpPr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id="{8FA46721-AD03-4676-A243-4DF29EFFC7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776" b="36849" l="25879" r="76074">
                          <a14:foregroundMark x1="27051" y1="14974" x2="28809" y2="23958"/>
                          <a14:foregroundMark x1="39063" y1="18880" x2="41309" y2="25521"/>
                          <a14:foregroundMark x1="41309" y1="25521" x2="41211" y2="29688"/>
                          <a14:foregroundMark x1="37109" y1="15885" x2="40039" y2="25130"/>
                          <a14:foregroundMark x1="62500" y1="18490" x2="63184" y2="26953"/>
                          <a14:foregroundMark x1="71094" y1="10026" x2="71875" y2="21224"/>
                          <a14:foregroundMark x1="73828" y1="13021" x2="74219" y2="22526"/>
                          <a14:foregroundMark x1="70117" y1="23047" x2="73633" y2="26042"/>
                          <a14:foregroundMark x1="60840" y1="12370" x2="60840" y2="27474"/>
                          <a14:foregroundMark x1="60840" y1="27474" x2="61816" y2="32292"/>
                          <a14:foregroundMark x1="43457" y1="29167" x2="40625" y2="33203"/>
                          <a14:foregroundMark x1="27441" y1="10286" x2="30273" y2="22005"/>
                          <a14:foregroundMark x1="25879" y1="22005" x2="30566" y2="25521"/>
                          <a14:foregroundMark x1="30566" y1="25521" x2="32324" y2="24609"/>
                          <a14:foregroundMark x1="75586" y1="9635" x2="76074" y2="221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2" r="19394" b="58926"/>
            <a:stretch/>
          </p:blipFill>
          <p:spPr>
            <a:xfrm>
              <a:off x="395623" y="384055"/>
              <a:ext cx="1244722" cy="657574"/>
            </a:xfrm>
            <a:prstGeom prst="rect">
              <a:avLst/>
            </a:prstGeom>
          </p:spPr>
        </p:pic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C2CBD47F-FBAD-47C4-826D-ACC94276D048}"/>
                </a:ext>
              </a:extLst>
            </p:cNvPr>
            <p:cNvGrpSpPr/>
            <p:nvPr/>
          </p:nvGrpSpPr>
          <p:grpSpPr>
            <a:xfrm>
              <a:off x="1661534" y="541747"/>
              <a:ext cx="1757212" cy="351044"/>
              <a:chOff x="-1084402" y="5238300"/>
              <a:chExt cx="4525768" cy="895652"/>
            </a:xfrm>
          </p:grpSpPr>
          <p:sp>
            <p:nvSpPr>
              <p:cNvPr id="33" name="Freeform 5">
                <a:extLst>
                  <a:ext uri="{FF2B5EF4-FFF2-40B4-BE49-F238E27FC236}">
                    <a16:creationId xmlns:a16="http://schemas.microsoft.com/office/drawing/2014/main" id="{3A2426D6-A88D-4EF2-B323-115703AFF50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084402" y="5570777"/>
                <a:ext cx="868513" cy="563175"/>
              </a:xfrm>
              <a:custGeom>
                <a:avLst/>
                <a:gdLst>
                  <a:gd name="T0" fmla="*/ 0 w 333"/>
                  <a:gd name="T1" fmla="*/ 35 h 214"/>
                  <a:gd name="T2" fmla="*/ 140 w 333"/>
                  <a:gd name="T3" fmla="*/ 35 h 214"/>
                  <a:gd name="T4" fmla="*/ 140 w 333"/>
                  <a:gd name="T5" fmla="*/ 65 h 214"/>
                  <a:gd name="T6" fmla="*/ 49 w 333"/>
                  <a:gd name="T7" fmla="*/ 139 h 214"/>
                  <a:gd name="T8" fmla="*/ 158 w 333"/>
                  <a:gd name="T9" fmla="*/ 214 h 214"/>
                  <a:gd name="T10" fmla="*/ 171 w 333"/>
                  <a:gd name="T11" fmla="*/ 214 h 214"/>
                  <a:gd name="T12" fmla="*/ 280 w 333"/>
                  <a:gd name="T13" fmla="*/ 139 h 214"/>
                  <a:gd name="T14" fmla="*/ 192 w 333"/>
                  <a:gd name="T15" fmla="*/ 66 h 214"/>
                  <a:gd name="T16" fmla="*/ 192 w 333"/>
                  <a:gd name="T17" fmla="*/ 35 h 214"/>
                  <a:gd name="T18" fmla="*/ 333 w 333"/>
                  <a:gd name="T19" fmla="*/ 35 h 214"/>
                  <a:gd name="T20" fmla="*/ 333 w 333"/>
                  <a:gd name="T21" fmla="*/ 0 h 214"/>
                  <a:gd name="T22" fmla="*/ 0 w 333"/>
                  <a:gd name="T23" fmla="*/ 0 h 214"/>
                  <a:gd name="T24" fmla="*/ 0 w 333"/>
                  <a:gd name="T25" fmla="*/ 35 h 214"/>
                  <a:gd name="T26" fmla="*/ 229 w 333"/>
                  <a:gd name="T27" fmla="*/ 139 h 214"/>
                  <a:gd name="T28" fmla="*/ 164 w 333"/>
                  <a:gd name="T29" fmla="*/ 178 h 214"/>
                  <a:gd name="T30" fmla="*/ 100 w 333"/>
                  <a:gd name="T31" fmla="*/ 139 h 214"/>
                  <a:gd name="T32" fmla="*/ 164 w 333"/>
                  <a:gd name="T33" fmla="*/ 100 h 214"/>
                  <a:gd name="T34" fmla="*/ 229 w 333"/>
                  <a:gd name="T35" fmla="*/ 139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33" h="214">
                    <a:moveTo>
                      <a:pt x="0" y="35"/>
                    </a:moveTo>
                    <a:cubicBezTo>
                      <a:pt x="140" y="35"/>
                      <a:pt x="140" y="35"/>
                      <a:pt x="140" y="35"/>
                    </a:cubicBezTo>
                    <a:cubicBezTo>
                      <a:pt x="140" y="65"/>
                      <a:pt x="140" y="65"/>
                      <a:pt x="140" y="65"/>
                    </a:cubicBezTo>
                    <a:cubicBezTo>
                      <a:pt x="91" y="71"/>
                      <a:pt x="49" y="102"/>
                      <a:pt x="49" y="139"/>
                    </a:cubicBezTo>
                    <a:cubicBezTo>
                      <a:pt x="49" y="181"/>
                      <a:pt x="102" y="214"/>
                      <a:pt x="158" y="214"/>
                    </a:cubicBezTo>
                    <a:cubicBezTo>
                      <a:pt x="171" y="214"/>
                      <a:pt x="171" y="214"/>
                      <a:pt x="171" y="214"/>
                    </a:cubicBezTo>
                    <a:cubicBezTo>
                      <a:pt x="227" y="214"/>
                      <a:pt x="280" y="181"/>
                      <a:pt x="280" y="139"/>
                    </a:cubicBezTo>
                    <a:cubicBezTo>
                      <a:pt x="280" y="103"/>
                      <a:pt x="240" y="73"/>
                      <a:pt x="192" y="66"/>
                    </a:cubicBezTo>
                    <a:cubicBezTo>
                      <a:pt x="192" y="35"/>
                      <a:pt x="192" y="35"/>
                      <a:pt x="192" y="35"/>
                    </a:cubicBezTo>
                    <a:cubicBezTo>
                      <a:pt x="333" y="35"/>
                      <a:pt x="333" y="35"/>
                      <a:pt x="333" y="35"/>
                    </a:cubicBezTo>
                    <a:cubicBezTo>
                      <a:pt x="333" y="0"/>
                      <a:pt x="333" y="0"/>
                      <a:pt x="33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5"/>
                    </a:lnTo>
                    <a:close/>
                    <a:moveTo>
                      <a:pt x="229" y="139"/>
                    </a:moveTo>
                    <a:cubicBezTo>
                      <a:pt x="229" y="162"/>
                      <a:pt x="195" y="178"/>
                      <a:pt x="164" y="178"/>
                    </a:cubicBezTo>
                    <a:cubicBezTo>
                      <a:pt x="133" y="178"/>
                      <a:pt x="100" y="162"/>
                      <a:pt x="100" y="139"/>
                    </a:cubicBezTo>
                    <a:cubicBezTo>
                      <a:pt x="100" y="116"/>
                      <a:pt x="133" y="100"/>
                      <a:pt x="164" y="100"/>
                    </a:cubicBezTo>
                    <a:cubicBezTo>
                      <a:pt x="195" y="100"/>
                      <a:pt x="229" y="116"/>
                      <a:pt x="229" y="13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" name="Rectangle 6">
                <a:extLst>
                  <a:ext uri="{FF2B5EF4-FFF2-40B4-BE49-F238E27FC236}">
                    <a16:creationId xmlns:a16="http://schemas.microsoft.com/office/drawing/2014/main" id="{875DABFB-C444-467E-B7B3-644513E899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4060" y="5282404"/>
                <a:ext cx="122135" cy="3460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" name="Freeform 7">
                <a:extLst>
                  <a:ext uri="{FF2B5EF4-FFF2-40B4-BE49-F238E27FC236}">
                    <a16:creationId xmlns:a16="http://schemas.microsoft.com/office/drawing/2014/main" id="{3E48CAD8-8A4B-4183-A346-0A6BC88EC9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9116" y="5665770"/>
                <a:ext cx="685311" cy="390152"/>
              </a:xfrm>
              <a:custGeom>
                <a:avLst/>
                <a:gdLst>
                  <a:gd name="T0" fmla="*/ 0 w 263"/>
                  <a:gd name="T1" fmla="*/ 36 h 148"/>
                  <a:gd name="T2" fmla="*/ 216 w 263"/>
                  <a:gd name="T3" fmla="*/ 36 h 148"/>
                  <a:gd name="T4" fmla="*/ 216 w 263"/>
                  <a:gd name="T5" fmla="*/ 57 h 148"/>
                  <a:gd name="T6" fmla="*/ 0 w 263"/>
                  <a:gd name="T7" fmla="*/ 57 h 148"/>
                  <a:gd name="T8" fmla="*/ 0 w 263"/>
                  <a:gd name="T9" fmla="*/ 122 h 148"/>
                  <a:gd name="T10" fmla="*/ 7 w 263"/>
                  <a:gd name="T11" fmla="*/ 142 h 148"/>
                  <a:gd name="T12" fmla="*/ 28 w 263"/>
                  <a:gd name="T13" fmla="*/ 148 h 148"/>
                  <a:gd name="T14" fmla="*/ 263 w 263"/>
                  <a:gd name="T15" fmla="*/ 148 h 148"/>
                  <a:gd name="T16" fmla="*/ 263 w 263"/>
                  <a:gd name="T17" fmla="*/ 113 h 148"/>
                  <a:gd name="T18" fmla="*/ 49 w 263"/>
                  <a:gd name="T19" fmla="*/ 113 h 148"/>
                  <a:gd name="T20" fmla="*/ 49 w 263"/>
                  <a:gd name="T21" fmla="*/ 91 h 148"/>
                  <a:gd name="T22" fmla="*/ 263 w 263"/>
                  <a:gd name="T23" fmla="*/ 91 h 148"/>
                  <a:gd name="T24" fmla="*/ 263 w 263"/>
                  <a:gd name="T25" fmla="*/ 0 h 148"/>
                  <a:gd name="T26" fmla="*/ 0 w 263"/>
                  <a:gd name="T27" fmla="*/ 0 h 148"/>
                  <a:gd name="T28" fmla="*/ 0 w 263"/>
                  <a:gd name="T29" fmla="*/ 36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3" h="148">
                    <a:moveTo>
                      <a:pt x="0" y="36"/>
                    </a:moveTo>
                    <a:cubicBezTo>
                      <a:pt x="216" y="36"/>
                      <a:pt x="216" y="36"/>
                      <a:pt x="216" y="36"/>
                    </a:cubicBezTo>
                    <a:cubicBezTo>
                      <a:pt x="216" y="57"/>
                      <a:pt x="216" y="57"/>
                      <a:pt x="216" y="5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122"/>
                      <a:pt x="0" y="122"/>
                      <a:pt x="0" y="122"/>
                    </a:cubicBezTo>
                    <a:cubicBezTo>
                      <a:pt x="0" y="131"/>
                      <a:pt x="3" y="138"/>
                      <a:pt x="7" y="142"/>
                    </a:cubicBezTo>
                    <a:cubicBezTo>
                      <a:pt x="12" y="146"/>
                      <a:pt x="19" y="148"/>
                      <a:pt x="28" y="148"/>
                    </a:cubicBezTo>
                    <a:cubicBezTo>
                      <a:pt x="263" y="148"/>
                      <a:pt x="263" y="148"/>
                      <a:pt x="263" y="148"/>
                    </a:cubicBezTo>
                    <a:cubicBezTo>
                      <a:pt x="263" y="113"/>
                      <a:pt x="263" y="113"/>
                      <a:pt x="263" y="113"/>
                    </a:cubicBezTo>
                    <a:cubicBezTo>
                      <a:pt x="49" y="113"/>
                      <a:pt x="49" y="113"/>
                      <a:pt x="49" y="113"/>
                    </a:cubicBezTo>
                    <a:cubicBezTo>
                      <a:pt x="49" y="91"/>
                      <a:pt x="49" y="91"/>
                      <a:pt x="49" y="91"/>
                    </a:cubicBezTo>
                    <a:cubicBezTo>
                      <a:pt x="263" y="91"/>
                      <a:pt x="263" y="91"/>
                      <a:pt x="263" y="91"/>
                    </a:cubicBezTo>
                    <a:cubicBezTo>
                      <a:pt x="263" y="0"/>
                      <a:pt x="263" y="0"/>
                      <a:pt x="26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" name="Freeform 8">
                <a:extLst>
                  <a:ext uri="{FF2B5EF4-FFF2-40B4-BE49-F238E27FC236}">
                    <a16:creationId xmlns:a16="http://schemas.microsoft.com/office/drawing/2014/main" id="{BF5DDDA9-91CF-42EA-8E95-186D0E949A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866" y="5282404"/>
                <a:ext cx="244269" cy="420685"/>
              </a:xfrm>
              <a:custGeom>
                <a:avLst/>
                <a:gdLst>
                  <a:gd name="T0" fmla="*/ 36 w 72"/>
                  <a:gd name="T1" fmla="*/ 0 h 124"/>
                  <a:gd name="T2" fmla="*/ 0 w 72"/>
                  <a:gd name="T3" fmla="*/ 0 h 124"/>
                  <a:gd name="T4" fmla="*/ 0 w 72"/>
                  <a:gd name="T5" fmla="*/ 124 h 124"/>
                  <a:gd name="T6" fmla="*/ 36 w 72"/>
                  <a:gd name="T7" fmla="*/ 124 h 124"/>
                  <a:gd name="T8" fmla="*/ 36 w 72"/>
                  <a:gd name="T9" fmla="*/ 65 h 124"/>
                  <a:gd name="T10" fmla="*/ 72 w 72"/>
                  <a:gd name="T11" fmla="*/ 65 h 124"/>
                  <a:gd name="T12" fmla="*/ 72 w 72"/>
                  <a:gd name="T13" fmla="*/ 37 h 124"/>
                  <a:gd name="T14" fmla="*/ 36 w 72"/>
                  <a:gd name="T15" fmla="*/ 37 h 124"/>
                  <a:gd name="T16" fmla="*/ 36 w 72"/>
                  <a:gd name="T17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124">
                    <a:moveTo>
                      <a:pt x="36" y="0"/>
                    </a:moveTo>
                    <a:lnTo>
                      <a:pt x="0" y="0"/>
                    </a:lnTo>
                    <a:lnTo>
                      <a:pt x="0" y="124"/>
                    </a:lnTo>
                    <a:lnTo>
                      <a:pt x="36" y="124"/>
                    </a:lnTo>
                    <a:lnTo>
                      <a:pt x="36" y="65"/>
                    </a:lnTo>
                    <a:lnTo>
                      <a:pt x="72" y="65"/>
                    </a:lnTo>
                    <a:lnTo>
                      <a:pt x="72" y="37"/>
                    </a:lnTo>
                    <a:lnTo>
                      <a:pt x="36" y="37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7" name="Freeform 9">
                <a:extLst>
                  <a:ext uri="{FF2B5EF4-FFF2-40B4-BE49-F238E27FC236}">
                    <a16:creationId xmlns:a16="http://schemas.microsoft.com/office/drawing/2014/main" id="{5CDAF478-A158-4B63-9196-61B917229A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5941" y="5740408"/>
                <a:ext cx="709060" cy="318907"/>
              </a:xfrm>
              <a:custGeom>
                <a:avLst/>
                <a:gdLst>
                  <a:gd name="T0" fmla="*/ 0 w 209"/>
                  <a:gd name="T1" fmla="*/ 28 h 94"/>
                  <a:gd name="T2" fmla="*/ 173 w 209"/>
                  <a:gd name="T3" fmla="*/ 28 h 94"/>
                  <a:gd name="T4" fmla="*/ 173 w 209"/>
                  <a:gd name="T5" fmla="*/ 94 h 94"/>
                  <a:gd name="T6" fmla="*/ 209 w 209"/>
                  <a:gd name="T7" fmla="*/ 94 h 94"/>
                  <a:gd name="T8" fmla="*/ 209 w 209"/>
                  <a:gd name="T9" fmla="*/ 0 h 94"/>
                  <a:gd name="T10" fmla="*/ 0 w 209"/>
                  <a:gd name="T11" fmla="*/ 0 h 94"/>
                  <a:gd name="T12" fmla="*/ 0 w 209"/>
                  <a:gd name="T13" fmla="*/ 28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9" h="94">
                    <a:moveTo>
                      <a:pt x="0" y="28"/>
                    </a:moveTo>
                    <a:lnTo>
                      <a:pt x="173" y="28"/>
                    </a:lnTo>
                    <a:lnTo>
                      <a:pt x="173" y="94"/>
                    </a:lnTo>
                    <a:lnTo>
                      <a:pt x="209" y="94"/>
                    </a:lnTo>
                    <a:lnTo>
                      <a:pt x="209" y="0"/>
                    </a:lnTo>
                    <a:lnTo>
                      <a:pt x="0" y="0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38" name="Freeform 10">
                <a:extLst>
                  <a:ext uri="{FF2B5EF4-FFF2-40B4-BE49-F238E27FC236}">
                    <a16:creationId xmlns:a16="http://schemas.microsoft.com/office/drawing/2014/main" id="{173F29FB-563E-41E3-B83A-20A4E67949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97555" y="5238300"/>
                <a:ext cx="590318" cy="447826"/>
              </a:xfrm>
              <a:custGeom>
                <a:avLst/>
                <a:gdLst>
                  <a:gd name="T0" fmla="*/ 24 w 226"/>
                  <a:gd name="T1" fmla="*/ 99 h 171"/>
                  <a:gd name="T2" fmla="*/ 52 w 226"/>
                  <a:gd name="T3" fmla="*/ 152 h 171"/>
                  <a:gd name="T4" fmla="*/ 115 w 226"/>
                  <a:gd name="T5" fmla="*/ 171 h 171"/>
                  <a:gd name="T6" fmla="*/ 177 w 226"/>
                  <a:gd name="T7" fmla="*/ 152 h 171"/>
                  <a:gd name="T8" fmla="*/ 205 w 226"/>
                  <a:gd name="T9" fmla="*/ 99 h 171"/>
                  <a:gd name="T10" fmla="*/ 200 w 226"/>
                  <a:gd name="T11" fmla="*/ 80 h 171"/>
                  <a:gd name="T12" fmla="*/ 189 w 226"/>
                  <a:gd name="T13" fmla="*/ 64 h 171"/>
                  <a:gd name="T14" fmla="*/ 226 w 226"/>
                  <a:gd name="T15" fmla="*/ 64 h 171"/>
                  <a:gd name="T16" fmla="*/ 226 w 226"/>
                  <a:gd name="T17" fmla="*/ 29 h 171"/>
                  <a:gd name="T18" fmla="*/ 139 w 226"/>
                  <a:gd name="T19" fmla="*/ 29 h 171"/>
                  <a:gd name="T20" fmla="*/ 139 w 226"/>
                  <a:gd name="T21" fmla="*/ 0 h 171"/>
                  <a:gd name="T22" fmla="*/ 89 w 226"/>
                  <a:gd name="T23" fmla="*/ 0 h 171"/>
                  <a:gd name="T24" fmla="*/ 89 w 226"/>
                  <a:gd name="T25" fmla="*/ 29 h 171"/>
                  <a:gd name="T26" fmla="*/ 0 w 226"/>
                  <a:gd name="T27" fmla="*/ 29 h 171"/>
                  <a:gd name="T28" fmla="*/ 0 w 226"/>
                  <a:gd name="T29" fmla="*/ 64 h 171"/>
                  <a:gd name="T30" fmla="*/ 40 w 226"/>
                  <a:gd name="T31" fmla="*/ 64 h 171"/>
                  <a:gd name="T32" fmla="*/ 28 w 226"/>
                  <a:gd name="T33" fmla="*/ 80 h 171"/>
                  <a:gd name="T34" fmla="*/ 24 w 226"/>
                  <a:gd name="T35" fmla="*/ 99 h 171"/>
                  <a:gd name="T36" fmla="*/ 83 w 226"/>
                  <a:gd name="T37" fmla="*/ 74 h 171"/>
                  <a:gd name="T38" fmla="*/ 114 w 226"/>
                  <a:gd name="T39" fmla="*/ 64 h 171"/>
                  <a:gd name="T40" fmla="*/ 145 w 226"/>
                  <a:gd name="T41" fmla="*/ 74 h 171"/>
                  <a:gd name="T42" fmla="*/ 159 w 226"/>
                  <a:gd name="T43" fmla="*/ 100 h 171"/>
                  <a:gd name="T44" fmla="*/ 145 w 226"/>
                  <a:gd name="T45" fmla="*/ 125 h 171"/>
                  <a:gd name="T46" fmla="*/ 114 w 226"/>
                  <a:gd name="T47" fmla="*/ 136 h 171"/>
                  <a:gd name="T48" fmla="*/ 83 w 226"/>
                  <a:gd name="T49" fmla="*/ 125 h 171"/>
                  <a:gd name="T50" fmla="*/ 70 w 226"/>
                  <a:gd name="T51" fmla="*/ 100 h 171"/>
                  <a:gd name="T52" fmla="*/ 83 w 226"/>
                  <a:gd name="T53" fmla="*/ 74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6" h="171">
                    <a:moveTo>
                      <a:pt x="24" y="99"/>
                    </a:moveTo>
                    <a:cubicBezTo>
                      <a:pt x="24" y="120"/>
                      <a:pt x="34" y="138"/>
                      <a:pt x="52" y="152"/>
                    </a:cubicBezTo>
                    <a:cubicBezTo>
                      <a:pt x="70" y="165"/>
                      <a:pt x="91" y="171"/>
                      <a:pt x="115" y="171"/>
                    </a:cubicBezTo>
                    <a:cubicBezTo>
                      <a:pt x="140" y="171"/>
                      <a:pt x="160" y="165"/>
                      <a:pt x="177" y="152"/>
                    </a:cubicBezTo>
                    <a:cubicBezTo>
                      <a:pt x="196" y="138"/>
                      <a:pt x="205" y="120"/>
                      <a:pt x="205" y="99"/>
                    </a:cubicBezTo>
                    <a:cubicBezTo>
                      <a:pt x="205" y="92"/>
                      <a:pt x="203" y="86"/>
                      <a:pt x="200" y="80"/>
                    </a:cubicBezTo>
                    <a:cubicBezTo>
                      <a:pt x="198" y="74"/>
                      <a:pt x="194" y="69"/>
                      <a:pt x="189" y="64"/>
                    </a:cubicBezTo>
                    <a:cubicBezTo>
                      <a:pt x="226" y="64"/>
                      <a:pt x="226" y="64"/>
                      <a:pt x="226" y="64"/>
                    </a:cubicBezTo>
                    <a:cubicBezTo>
                      <a:pt x="226" y="29"/>
                      <a:pt x="226" y="29"/>
                      <a:pt x="226" y="29"/>
                    </a:cubicBezTo>
                    <a:cubicBezTo>
                      <a:pt x="139" y="29"/>
                      <a:pt x="139" y="29"/>
                      <a:pt x="139" y="29"/>
                    </a:cubicBezTo>
                    <a:cubicBezTo>
                      <a:pt x="139" y="0"/>
                      <a:pt x="139" y="0"/>
                      <a:pt x="13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29"/>
                      <a:pt x="89" y="29"/>
                      <a:pt x="89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40" y="64"/>
                      <a:pt x="40" y="64"/>
                      <a:pt x="40" y="64"/>
                    </a:cubicBezTo>
                    <a:cubicBezTo>
                      <a:pt x="35" y="69"/>
                      <a:pt x="31" y="74"/>
                      <a:pt x="28" y="80"/>
                    </a:cubicBezTo>
                    <a:cubicBezTo>
                      <a:pt x="26" y="86"/>
                      <a:pt x="24" y="92"/>
                      <a:pt x="24" y="99"/>
                    </a:cubicBezTo>
                    <a:close/>
                    <a:moveTo>
                      <a:pt x="83" y="74"/>
                    </a:moveTo>
                    <a:cubicBezTo>
                      <a:pt x="92" y="67"/>
                      <a:pt x="103" y="64"/>
                      <a:pt x="114" y="64"/>
                    </a:cubicBezTo>
                    <a:cubicBezTo>
                      <a:pt x="126" y="64"/>
                      <a:pt x="136" y="67"/>
                      <a:pt x="145" y="74"/>
                    </a:cubicBezTo>
                    <a:cubicBezTo>
                      <a:pt x="154" y="81"/>
                      <a:pt x="159" y="90"/>
                      <a:pt x="159" y="100"/>
                    </a:cubicBezTo>
                    <a:cubicBezTo>
                      <a:pt x="159" y="110"/>
                      <a:pt x="154" y="118"/>
                      <a:pt x="145" y="125"/>
                    </a:cubicBezTo>
                    <a:cubicBezTo>
                      <a:pt x="136" y="133"/>
                      <a:pt x="126" y="136"/>
                      <a:pt x="114" y="136"/>
                    </a:cubicBezTo>
                    <a:cubicBezTo>
                      <a:pt x="103" y="136"/>
                      <a:pt x="92" y="133"/>
                      <a:pt x="83" y="125"/>
                    </a:cubicBezTo>
                    <a:cubicBezTo>
                      <a:pt x="75" y="118"/>
                      <a:pt x="70" y="110"/>
                      <a:pt x="70" y="100"/>
                    </a:cubicBezTo>
                    <a:cubicBezTo>
                      <a:pt x="70" y="90"/>
                      <a:pt x="75" y="81"/>
                      <a:pt x="83" y="7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9" name="Freeform 11">
                <a:extLst>
                  <a:ext uri="{FF2B5EF4-FFF2-40B4-BE49-F238E27FC236}">
                    <a16:creationId xmlns:a16="http://schemas.microsoft.com/office/drawing/2014/main" id="{990D9156-A7BB-4E29-B5A9-3EB60BB227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0261" y="5282405"/>
                <a:ext cx="329084" cy="776910"/>
              </a:xfrm>
              <a:custGeom>
                <a:avLst/>
                <a:gdLst>
                  <a:gd name="T0" fmla="*/ 63 w 97"/>
                  <a:gd name="T1" fmla="*/ 74 h 229"/>
                  <a:gd name="T2" fmla="*/ 33 w 97"/>
                  <a:gd name="T3" fmla="*/ 74 h 229"/>
                  <a:gd name="T4" fmla="*/ 33 w 97"/>
                  <a:gd name="T5" fmla="*/ 0 h 229"/>
                  <a:gd name="T6" fmla="*/ 0 w 97"/>
                  <a:gd name="T7" fmla="*/ 0 h 229"/>
                  <a:gd name="T8" fmla="*/ 0 w 97"/>
                  <a:gd name="T9" fmla="*/ 229 h 229"/>
                  <a:gd name="T10" fmla="*/ 33 w 97"/>
                  <a:gd name="T11" fmla="*/ 229 h 229"/>
                  <a:gd name="T12" fmla="*/ 33 w 97"/>
                  <a:gd name="T13" fmla="*/ 102 h 229"/>
                  <a:gd name="T14" fmla="*/ 63 w 97"/>
                  <a:gd name="T15" fmla="*/ 102 h 229"/>
                  <a:gd name="T16" fmla="*/ 63 w 97"/>
                  <a:gd name="T17" fmla="*/ 229 h 229"/>
                  <a:gd name="T18" fmla="*/ 97 w 97"/>
                  <a:gd name="T19" fmla="*/ 229 h 229"/>
                  <a:gd name="T20" fmla="*/ 97 w 97"/>
                  <a:gd name="T21" fmla="*/ 0 h 229"/>
                  <a:gd name="T22" fmla="*/ 63 w 97"/>
                  <a:gd name="T23" fmla="*/ 0 h 229"/>
                  <a:gd name="T24" fmla="*/ 63 w 97"/>
                  <a:gd name="T25" fmla="*/ 74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7" h="229">
                    <a:moveTo>
                      <a:pt x="63" y="74"/>
                    </a:moveTo>
                    <a:lnTo>
                      <a:pt x="33" y="74"/>
                    </a:lnTo>
                    <a:lnTo>
                      <a:pt x="33" y="0"/>
                    </a:lnTo>
                    <a:lnTo>
                      <a:pt x="0" y="0"/>
                    </a:lnTo>
                    <a:lnTo>
                      <a:pt x="0" y="229"/>
                    </a:lnTo>
                    <a:lnTo>
                      <a:pt x="33" y="229"/>
                    </a:lnTo>
                    <a:lnTo>
                      <a:pt x="33" y="102"/>
                    </a:lnTo>
                    <a:lnTo>
                      <a:pt x="63" y="102"/>
                    </a:lnTo>
                    <a:lnTo>
                      <a:pt x="63" y="229"/>
                    </a:lnTo>
                    <a:lnTo>
                      <a:pt x="97" y="229"/>
                    </a:lnTo>
                    <a:lnTo>
                      <a:pt x="97" y="0"/>
                    </a:lnTo>
                    <a:lnTo>
                      <a:pt x="63" y="0"/>
                    </a:lnTo>
                    <a:lnTo>
                      <a:pt x="63" y="7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40" name="Freeform 12">
                <a:extLst>
                  <a:ext uri="{FF2B5EF4-FFF2-40B4-BE49-F238E27FC236}">
                    <a16:creationId xmlns:a16="http://schemas.microsoft.com/office/drawing/2014/main" id="{A3C1DC4A-3A05-4466-B756-634AF477E9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863" y="5282404"/>
                <a:ext cx="386760" cy="576746"/>
              </a:xfrm>
              <a:custGeom>
                <a:avLst/>
                <a:gdLst>
                  <a:gd name="T0" fmla="*/ 46 w 148"/>
                  <a:gd name="T1" fmla="*/ 36 h 219"/>
                  <a:gd name="T2" fmla="*/ 141 w 148"/>
                  <a:gd name="T3" fmla="*/ 36 h 219"/>
                  <a:gd name="T4" fmla="*/ 141 w 148"/>
                  <a:gd name="T5" fmla="*/ 0 h 219"/>
                  <a:gd name="T6" fmla="*/ 0 w 148"/>
                  <a:gd name="T7" fmla="*/ 0 h 219"/>
                  <a:gd name="T8" fmla="*/ 0 w 148"/>
                  <a:gd name="T9" fmla="*/ 196 h 219"/>
                  <a:gd name="T10" fmla="*/ 9 w 148"/>
                  <a:gd name="T11" fmla="*/ 215 h 219"/>
                  <a:gd name="T12" fmla="*/ 29 w 148"/>
                  <a:gd name="T13" fmla="*/ 219 h 219"/>
                  <a:gd name="T14" fmla="*/ 148 w 148"/>
                  <a:gd name="T15" fmla="*/ 219 h 219"/>
                  <a:gd name="T16" fmla="*/ 148 w 148"/>
                  <a:gd name="T17" fmla="*/ 182 h 219"/>
                  <a:gd name="T18" fmla="*/ 46 w 148"/>
                  <a:gd name="T19" fmla="*/ 182 h 219"/>
                  <a:gd name="T20" fmla="*/ 46 w 148"/>
                  <a:gd name="T21" fmla="*/ 36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8" h="219">
                    <a:moveTo>
                      <a:pt x="46" y="36"/>
                    </a:moveTo>
                    <a:cubicBezTo>
                      <a:pt x="141" y="36"/>
                      <a:pt x="141" y="36"/>
                      <a:pt x="141" y="36"/>
                    </a:cubicBezTo>
                    <a:cubicBezTo>
                      <a:pt x="141" y="0"/>
                      <a:pt x="141" y="0"/>
                      <a:pt x="14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0" y="205"/>
                      <a:pt x="3" y="211"/>
                      <a:pt x="9" y="215"/>
                    </a:cubicBezTo>
                    <a:cubicBezTo>
                      <a:pt x="13" y="217"/>
                      <a:pt x="20" y="219"/>
                      <a:pt x="29" y="219"/>
                    </a:cubicBezTo>
                    <a:cubicBezTo>
                      <a:pt x="148" y="219"/>
                      <a:pt x="148" y="219"/>
                      <a:pt x="148" y="219"/>
                    </a:cubicBezTo>
                    <a:cubicBezTo>
                      <a:pt x="148" y="182"/>
                      <a:pt x="148" y="182"/>
                      <a:pt x="148" y="182"/>
                    </a:cubicBezTo>
                    <a:cubicBezTo>
                      <a:pt x="46" y="182"/>
                      <a:pt x="46" y="182"/>
                      <a:pt x="46" y="182"/>
                    </a:cubicBezTo>
                    <a:lnTo>
                      <a:pt x="46" y="3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1" name="Freeform 13">
                <a:extLst>
                  <a:ext uri="{FF2B5EF4-FFF2-40B4-BE49-F238E27FC236}">
                    <a16:creationId xmlns:a16="http://schemas.microsoft.com/office/drawing/2014/main" id="{12DF9E47-4988-4A43-BE67-74F62D2BE5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1773" y="5282404"/>
                <a:ext cx="668348" cy="559783"/>
              </a:xfrm>
              <a:custGeom>
                <a:avLst/>
                <a:gdLst>
                  <a:gd name="T0" fmla="*/ 162 w 197"/>
                  <a:gd name="T1" fmla="*/ 165 h 165"/>
                  <a:gd name="T2" fmla="*/ 197 w 197"/>
                  <a:gd name="T3" fmla="*/ 165 h 165"/>
                  <a:gd name="T4" fmla="*/ 197 w 197"/>
                  <a:gd name="T5" fmla="*/ 0 h 165"/>
                  <a:gd name="T6" fmla="*/ 0 w 197"/>
                  <a:gd name="T7" fmla="*/ 0 h 165"/>
                  <a:gd name="T8" fmla="*/ 0 w 197"/>
                  <a:gd name="T9" fmla="*/ 28 h 165"/>
                  <a:gd name="T10" fmla="*/ 162 w 197"/>
                  <a:gd name="T11" fmla="*/ 28 h 165"/>
                  <a:gd name="T12" fmla="*/ 162 w 197"/>
                  <a:gd name="T13" fmla="*/ 16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7" h="165">
                    <a:moveTo>
                      <a:pt x="162" y="165"/>
                    </a:moveTo>
                    <a:lnTo>
                      <a:pt x="197" y="165"/>
                    </a:lnTo>
                    <a:lnTo>
                      <a:pt x="197" y="0"/>
                    </a:lnTo>
                    <a:lnTo>
                      <a:pt x="0" y="0"/>
                    </a:lnTo>
                    <a:lnTo>
                      <a:pt x="0" y="28"/>
                    </a:lnTo>
                    <a:lnTo>
                      <a:pt x="162" y="28"/>
                    </a:lnTo>
                    <a:lnTo>
                      <a:pt x="162" y="16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2" name="Freeform 14">
                <a:extLst>
                  <a:ext uri="{FF2B5EF4-FFF2-40B4-BE49-F238E27FC236}">
                    <a16:creationId xmlns:a16="http://schemas.microsoft.com/office/drawing/2014/main" id="{C9391A24-00E7-4279-AA2B-F5D7C86AE6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4098" y="5604703"/>
                <a:ext cx="797268" cy="413900"/>
              </a:xfrm>
              <a:custGeom>
                <a:avLst/>
                <a:gdLst>
                  <a:gd name="T0" fmla="*/ 144 w 235"/>
                  <a:gd name="T1" fmla="*/ 94 h 122"/>
                  <a:gd name="T2" fmla="*/ 144 w 235"/>
                  <a:gd name="T3" fmla="*/ 0 h 122"/>
                  <a:gd name="T4" fmla="*/ 108 w 235"/>
                  <a:gd name="T5" fmla="*/ 0 h 122"/>
                  <a:gd name="T6" fmla="*/ 108 w 235"/>
                  <a:gd name="T7" fmla="*/ 94 h 122"/>
                  <a:gd name="T8" fmla="*/ 78 w 235"/>
                  <a:gd name="T9" fmla="*/ 94 h 122"/>
                  <a:gd name="T10" fmla="*/ 78 w 235"/>
                  <a:gd name="T11" fmla="*/ 0 h 122"/>
                  <a:gd name="T12" fmla="*/ 43 w 235"/>
                  <a:gd name="T13" fmla="*/ 0 h 122"/>
                  <a:gd name="T14" fmla="*/ 43 w 235"/>
                  <a:gd name="T15" fmla="*/ 94 h 122"/>
                  <a:gd name="T16" fmla="*/ 0 w 235"/>
                  <a:gd name="T17" fmla="*/ 94 h 122"/>
                  <a:gd name="T18" fmla="*/ 0 w 235"/>
                  <a:gd name="T19" fmla="*/ 122 h 122"/>
                  <a:gd name="T20" fmla="*/ 235 w 235"/>
                  <a:gd name="T21" fmla="*/ 122 h 122"/>
                  <a:gd name="T22" fmla="*/ 235 w 235"/>
                  <a:gd name="T23" fmla="*/ 94 h 122"/>
                  <a:gd name="T24" fmla="*/ 144 w 235"/>
                  <a:gd name="T25" fmla="*/ 94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5" h="122">
                    <a:moveTo>
                      <a:pt x="144" y="94"/>
                    </a:moveTo>
                    <a:lnTo>
                      <a:pt x="144" y="0"/>
                    </a:lnTo>
                    <a:lnTo>
                      <a:pt x="108" y="0"/>
                    </a:lnTo>
                    <a:lnTo>
                      <a:pt x="108" y="94"/>
                    </a:lnTo>
                    <a:lnTo>
                      <a:pt x="78" y="94"/>
                    </a:lnTo>
                    <a:lnTo>
                      <a:pt x="78" y="0"/>
                    </a:lnTo>
                    <a:lnTo>
                      <a:pt x="43" y="0"/>
                    </a:lnTo>
                    <a:lnTo>
                      <a:pt x="43" y="94"/>
                    </a:lnTo>
                    <a:lnTo>
                      <a:pt x="0" y="94"/>
                    </a:lnTo>
                    <a:lnTo>
                      <a:pt x="0" y="122"/>
                    </a:lnTo>
                    <a:lnTo>
                      <a:pt x="235" y="122"/>
                    </a:lnTo>
                    <a:lnTo>
                      <a:pt x="235" y="94"/>
                    </a:lnTo>
                    <a:lnTo>
                      <a:pt x="144" y="9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43" name="Freeform 15">
                <a:extLst>
                  <a:ext uri="{FF2B5EF4-FFF2-40B4-BE49-F238E27FC236}">
                    <a16:creationId xmlns:a16="http://schemas.microsoft.com/office/drawing/2014/main" id="{0FBF78C6-27EF-4934-92D1-C680CCA269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57261" y="5275618"/>
                <a:ext cx="810838" cy="240876"/>
              </a:xfrm>
              <a:custGeom>
                <a:avLst/>
                <a:gdLst>
                  <a:gd name="T0" fmla="*/ 86 w 310"/>
                  <a:gd name="T1" fmla="*/ 81 h 92"/>
                  <a:gd name="T2" fmla="*/ 155 w 310"/>
                  <a:gd name="T3" fmla="*/ 45 h 92"/>
                  <a:gd name="T4" fmla="*/ 224 w 310"/>
                  <a:gd name="T5" fmla="*/ 81 h 92"/>
                  <a:gd name="T6" fmla="*/ 302 w 310"/>
                  <a:gd name="T7" fmla="*/ 92 h 92"/>
                  <a:gd name="T8" fmla="*/ 310 w 310"/>
                  <a:gd name="T9" fmla="*/ 55 h 92"/>
                  <a:gd name="T10" fmla="*/ 310 w 310"/>
                  <a:gd name="T11" fmla="*/ 55 h 92"/>
                  <a:gd name="T12" fmla="*/ 222 w 310"/>
                  <a:gd name="T13" fmla="*/ 39 h 92"/>
                  <a:gd name="T14" fmla="*/ 179 w 310"/>
                  <a:gd name="T15" fmla="*/ 0 h 92"/>
                  <a:gd name="T16" fmla="*/ 131 w 310"/>
                  <a:gd name="T17" fmla="*/ 0 h 92"/>
                  <a:gd name="T18" fmla="*/ 87 w 310"/>
                  <a:gd name="T19" fmla="*/ 39 h 92"/>
                  <a:gd name="T20" fmla="*/ 0 w 310"/>
                  <a:gd name="T21" fmla="*/ 56 h 92"/>
                  <a:gd name="T22" fmla="*/ 0 w 310"/>
                  <a:gd name="T23" fmla="*/ 56 h 92"/>
                  <a:gd name="T24" fmla="*/ 8 w 310"/>
                  <a:gd name="T25" fmla="*/ 92 h 92"/>
                  <a:gd name="T26" fmla="*/ 86 w 310"/>
                  <a:gd name="T27" fmla="*/ 81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0" h="92">
                    <a:moveTo>
                      <a:pt x="86" y="81"/>
                    </a:moveTo>
                    <a:cubicBezTo>
                      <a:pt x="118" y="73"/>
                      <a:pt x="141" y="61"/>
                      <a:pt x="155" y="45"/>
                    </a:cubicBezTo>
                    <a:cubicBezTo>
                      <a:pt x="168" y="61"/>
                      <a:pt x="191" y="73"/>
                      <a:pt x="224" y="81"/>
                    </a:cubicBezTo>
                    <a:cubicBezTo>
                      <a:pt x="247" y="86"/>
                      <a:pt x="273" y="91"/>
                      <a:pt x="302" y="92"/>
                    </a:cubicBezTo>
                    <a:cubicBezTo>
                      <a:pt x="310" y="55"/>
                      <a:pt x="310" y="55"/>
                      <a:pt x="310" y="55"/>
                    </a:cubicBezTo>
                    <a:cubicBezTo>
                      <a:pt x="310" y="55"/>
                      <a:pt x="310" y="55"/>
                      <a:pt x="310" y="55"/>
                    </a:cubicBezTo>
                    <a:cubicBezTo>
                      <a:pt x="270" y="54"/>
                      <a:pt x="243" y="47"/>
                      <a:pt x="222" y="39"/>
                    </a:cubicBezTo>
                    <a:cubicBezTo>
                      <a:pt x="197" y="29"/>
                      <a:pt x="179" y="14"/>
                      <a:pt x="179" y="0"/>
                    </a:cubicBezTo>
                    <a:cubicBezTo>
                      <a:pt x="131" y="0"/>
                      <a:pt x="131" y="0"/>
                      <a:pt x="131" y="0"/>
                    </a:cubicBezTo>
                    <a:cubicBezTo>
                      <a:pt x="131" y="12"/>
                      <a:pt x="113" y="29"/>
                      <a:pt x="87" y="39"/>
                    </a:cubicBezTo>
                    <a:cubicBezTo>
                      <a:pt x="67" y="47"/>
                      <a:pt x="40" y="54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8" y="92"/>
                      <a:pt x="8" y="92"/>
                      <a:pt x="8" y="92"/>
                    </a:cubicBezTo>
                    <a:cubicBezTo>
                      <a:pt x="36" y="92"/>
                      <a:pt x="62" y="87"/>
                      <a:pt x="86" y="8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4" name="Freeform 16">
                <a:extLst>
                  <a:ext uri="{FF2B5EF4-FFF2-40B4-BE49-F238E27FC236}">
                    <a16:creationId xmlns:a16="http://schemas.microsoft.com/office/drawing/2014/main" id="{5CD6E726-BC83-46EE-A6E5-BB2618B4EF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1251" y="5285796"/>
                <a:ext cx="614066" cy="329084"/>
              </a:xfrm>
              <a:custGeom>
                <a:avLst/>
                <a:gdLst>
                  <a:gd name="T0" fmla="*/ 119 w 236"/>
                  <a:gd name="T1" fmla="*/ 70 h 126"/>
                  <a:gd name="T2" fmla="*/ 165 w 236"/>
                  <a:gd name="T3" fmla="*/ 108 h 126"/>
                  <a:gd name="T4" fmla="*/ 227 w 236"/>
                  <a:gd name="T5" fmla="*/ 126 h 126"/>
                  <a:gd name="T6" fmla="*/ 236 w 236"/>
                  <a:gd name="T7" fmla="*/ 89 h 126"/>
                  <a:gd name="T8" fmla="*/ 158 w 236"/>
                  <a:gd name="T9" fmla="*/ 51 h 126"/>
                  <a:gd name="T10" fmla="*/ 143 w 236"/>
                  <a:gd name="T11" fmla="*/ 0 h 126"/>
                  <a:gd name="T12" fmla="*/ 93 w 236"/>
                  <a:gd name="T13" fmla="*/ 0 h 126"/>
                  <a:gd name="T14" fmla="*/ 78 w 236"/>
                  <a:gd name="T15" fmla="*/ 52 h 126"/>
                  <a:gd name="T16" fmla="*/ 0 w 236"/>
                  <a:gd name="T17" fmla="*/ 89 h 126"/>
                  <a:gd name="T18" fmla="*/ 0 w 236"/>
                  <a:gd name="T19" fmla="*/ 90 h 126"/>
                  <a:gd name="T20" fmla="*/ 8 w 236"/>
                  <a:gd name="T21" fmla="*/ 126 h 126"/>
                  <a:gd name="T22" fmla="*/ 69 w 236"/>
                  <a:gd name="T23" fmla="*/ 109 h 126"/>
                  <a:gd name="T24" fmla="*/ 119 w 236"/>
                  <a:gd name="T25" fmla="*/ 7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6" h="126">
                    <a:moveTo>
                      <a:pt x="119" y="70"/>
                    </a:moveTo>
                    <a:cubicBezTo>
                      <a:pt x="131" y="86"/>
                      <a:pt x="146" y="99"/>
                      <a:pt x="165" y="108"/>
                    </a:cubicBezTo>
                    <a:cubicBezTo>
                      <a:pt x="180" y="116"/>
                      <a:pt x="209" y="124"/>
                      <a:pt x="227" y="126"/>
                    </a:cubicBezTo>
                    <a:cubicBezTo>
                      <a:pt x="236" y="89"/>
                      <a:pt x="236" y="89"/>
                      <a:pt x="236" y="89"/>
                    </a:cubicBezTo>
                    <a:cubicBezTo>
                      <a:pt x="205" y="85"/>
                      <a:pt x="172" y="69"/>
                      <a:pt x="158" y="51"/>
                    </a:cubicBezTo>
                    <a:cubicBezTo>
                      <a:pt x="148" y="37"/>
                      <a:pt x="143" y="22"/>
                      <a:pt x="143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3" y="22"/>
                      <a:pt x="88" y="38"/>
                      <a:pt x="78" y="52"/>
                    </a:cubicBezTo>
                    <a:cubicBezTo>
                      <a:pt x="64" y="69"/>
                      <a:pt x="31" y="86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8" y="126"/>
                      <a:pt x="8" y="126"/>
                      <a:pt x="8" y="126"/>
                    </a:cubicBezTo>
                    <a:cubicBezTo>
                      <a:pt x="25" y="124"/>
                      <a:pt x="53" y="116"/>
                      <a:pt x="69" y="109"/>
                    </a:cubicBezTo>
                    <a:cubicBezTo>
                      <a:pt x="90" y="99"/>
                      <a:pt x="107" y="86"/>
                      <a:pt x="119" y="7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sp>
        <p:nvSpPr>
          <p:cNvPr id="2" name="직사각형 1">
            <a:extLst>
              <a:ext uri="{FF2B5EF4-FFF2-40B4-BE49-F238E27FC236}">
                <a16:creationId xmlns:a16="http://schemas.microsoft.com/office/drawing/2014/main" id="{0F012D35-833D-47E4-BD49-9F4B04844D20}"/>
              </a:ext>
            </a:extLst>
          </p:cNvPr>
          <p:cNvSpPr/>
          <p:nvPr/>
        </p:nvSpPr>
        <p:spPr>
          <a:xfrm>
            <a:off x="334963" y="333375"/>
            <a:ext cx="3741737" cy="561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600" b="1" dirty="0">
                <a:solidFill>
                  <a:srgbClr val="81D3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행사 참여자 소개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566287" y="2623458"/>
            <a:ext cx="11059426" cy="16110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500" b="1" dirty="0" err="1">
                <a:solidFill>
                  <a:srgbClr val="15C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최종국</a:t>
            </a:r>
            <a:endParaRPr lang="en-US" altLang="ko-KR" sz="11500" b="1" dirty="0">
              <a:solidFill>
                <a:srgbClr val="15C2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ctr"/>
            <a:r>
              <a:rPr lang="ko-KR" alt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중소기업대학원 </a:t>
            </a:r>
            <a:endParaRPr lang="en-US" altLang="ko-KR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ctr"/>
            <a:r>
              <a:rPr lang="en-US" altLang="ko-KR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48</a:t>
            </a:r>
            <a:r>
              <a:rPr lang="ko-KR" alt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대 </a:t>
            </a:r>
            <a:r>
              <a:rPr lang="ko-KR" altLang="en-US" sz="7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원우회</a:t>
            </a:r>
            <a:r>
              <a:rPr lang="ko-KR" alt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사무총장</a:t>
            </a:r>
            <a:endParaRPr lang="ko-KR" altLang="en-US" sz="8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3355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427B057C-B60F-48A9-9E47-D8F774ED8949}"/>
              </a:ext>
            </a:extLst>
          </p:cNvPr>
          <p:cNvSpPr/>
          <p:nvPr/>
        </p:nvSpPr>
        <p:spPr>
          <a:xfrm>
            <a:off x="-11080173" y="948178"/>
            <a:ext cx="8634846" cy="4946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4" name="직사각형 63">
            <a:extLst>
              <a:ext uri="{FF2B5EF4-FFF2-40B4-BE49-F238E27FC236}">
                <a16:creationId xmlns:a16="http://schemas.microsoft.com/office/drawing/2014/main" id="{68331EFB-D840-4DFB-980C-500AF450E0D6}"/>
              </a:ext>
            </a:extLst>
          </p:cNvPr>
          <p:cNvSpPr/>
          <p:nvPr/>
        </p:nvSpPr>
        <p:spPr>
          <a:xfrm>
            <a:off x="-7023025" y="959104"/>
            <a:ext cx="546879" cy="3416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bg1"/>
                </a:solidFill>
                <a:latin typeface="+mj-ea"/>
                <a:ea typeface="+mj-ea"/>
              </a:rPr>
              <a:t>01</a:t>
            </a:r>
            <a:endParaRPr lang="ko-KR" altLang="en-US" sz="1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1A03AF5C-AB74-495B-BBC5-963B60ED0B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76" b="36849" l="25879" r="76074">
                        <a14:foregroundMark x1="27051" y1="14974" x2="28809" y2="23958"/>
                        <a14:foregroundMark x1="39063" y1="18880" x2="41309" y2="25521"/>
                        <a14:foregroundMark x1="41309" y1="25521" x2="41211" y2="29688"/>
                        <a14:foregroundMark x1="37109" y1="15885" x2="40039" y2="25130"/>
                        <a14:foregroundMark x1="62500" y1="18490" x2="63184" y2="26953"/>
                        <a14:foregroundMark x1="71094" y1="10026" x2="71875" y2="21224"/>
                        <a14:foregroundMark x1="73828" y1="13021" x2="74219" y2="22526"/>
                        <a14:foregroundMark x1="70117" y1="23047" x2="73633" y2="26042"/>
                        <a14:foregroundMark x1="60840" y1="12370" x2="60840" y2="27474"/>
                        <a14:foregroundMark x1="60840" y1="27474" x2="61816" y2="32292"/>
                        <a14:foregroundMark x1="43457" y1="29167" x2="40625" y2="33203"/>
                        <a14:foregroundMark x1="27441" y1="10286" x2="30273" y2="22005"/>
                        <a14:foregroundMark x1="25879" y1="22005" x2="30566" y2="25521"/>
                        <a14:foregroundMark x1="30566" y1="25521" x2="32324" y2="24609"/>
                        <a14:foregroundMark x1="75586" y1="9635" x2="76074" y2="22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42" r="19394" b="58926"/>
          <a:stretch/>
        </p:blipFill>
        <p:spPr>
          <a:xfrm>
            <a:off x="-12583426" y="0"/>
            <a:ext cx="1329671" cy="695866"/>
          </a:xfrm>
          <a:prstGeom prst="rect">
            <a:avLst/>
          </a:prstGeom>
        </p:spPr>
      </p:pic>
      <p:grpSp>
        <p:nvGrpSpPr>
          <p:cNvPr id="14" name="그룹 13">
            <a:extLst>
              <a:ext uri="{FF2B5EF4-FFF2-40B4-BE49-F238E27FC236}">
                <a16:creationId xmlns:a16="http://schemas.microsoft.com/office/drawing/2014/main" id="{450719F6-21F3-410F-98D8-4309C856415B}"/>
              </a:ext>
            </a:extLst>
          </p:cNvPr>
          <p:cNvGrpSpPr/>
          <p:nvPr/>
        </p:nvGrpSpPr>
        <p:grpSpPr>
          <a:xfrm>
            <a:off x="-11265341" y="107451"/>
            <a:ext cx="1759391" cy="371486"/>
            <a:chOff x="-1084402" y="5238300"/>
            <a:chExt cx="4525768" cy="895652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2D5C0261-3742-43E4-9FB1-D24C4B1E1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084402" y="5570777"/>
              <a:ext cx="868513" cy="563175"/>
            </a:xfrm>
            <a:custGeom>
              <a:avLst/>
              <a:gdLst>
                <a:gd name="T0" fmla="*/ 0 w 333"/>
                <a:gd name="T1" fmla="*/ 35 h 214"/>
                <a:gd name="T2" fmla="*/ 140 w 333"/>
                <a:gd name="T3" fmla="*/ 35 h 214"/>
                <a:gd name="T4" fmla="*/ 140 w 333"/>
                <a:gd name="T5" fmla="*/ 65 h 214"/>
                <a:gd name="T6" fmla="*/ 49 w 333"/>
                <a:gd name="T7" fmla="*/ 139 h 214"/>
                <a:gd name="T8" fmla="*/ 158 w 333"/>
                <a:gd name="T9" fmla="*/ 214 h 214"/>
                <a:gd name="T10" fmla="*/ 171 w 333"/>
                <a:gd name="T11" fmla="*/ 214 h 214"/>
                <a:gd name="T12" fmla="*/ 280 w 333"/>
                <a:gd name="T13" fmla="*/ 139 h 214"/>
                <a:gd name="T14" fmla="*/ 192 w 333"/>
                <a:gd name="T15" fmla="*/ 66 h 214"/>
                <a:gd name="T16" fmla="*/ 192 w 333"/>
                <a:gd name="T17" fmla="*/ 35 h 214"/>
                <a:gd name="T18" fmla="*/ 333 w 333"/>
                <a:gd name="T19" fmla="*/ 35 h 214"/>
                <a:gd name="T20" fmla="*/ 333 w 333"/>
                <a:gd name="T21" fmla="*/ 0 h 214"/>
                <a:gd name="T22" fmla="*/ 0 w 333"/>
                <a:gd name="T23" fmla="*/ 0 h 214"/>
                <a:gd name="T24" fmla="*/ 0 w 333"/>
                <a:gd name="T25" fmla="*/ 35 h 214"/>
                <a:gd name="T26" fmla="*/ 229 w 333"/>
                <a:gd name="T27" fmla="*/ 139 h 214"/>
                <a:gd name="T28" fmla="*/ 164 w 333"/>
                <a:gd name="T29" fmla="*/ 178 h 214"/>
                <a:gd name="T30" fmla="*/ 100 w 333"/>
                <a:gd name="T31" fmla="*/ 139 h 214"/>
                <a:gd name="T32" fmla="*/ 164 w 333"/>
                <a:gd name="T33" fmla="*/ 100 h 214"/>
                <a:gd name="T34" fmla="*/ 229 w 333"/>
                <a:gd name="T35" fmla="*/ 139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3" h="214">
                  <a:moveTo>
                    <a:pt x="0" y="35"/>
                  </a:moveTo>
                  <a:cubicBezTo>
                    <a:pt x="140" y="35"/>
                    <a:pt x="140" y="35"/>
                    <a:pt x="140" y="35"/>
                  </a:cubicBezTo>
                  <a:cubicBezTo>
                    <a:pt x="140" y="65"/>
                    <a:pt x="140" y="65"/>
                    <a:pt x="140" y="65"/>
                  </a:cubicBezTo>
                  <a:cubicBezTo>
                    <a:pt x="91" y="71"/>
                    <a:pt x="49" y="102"/>
                    <a:pt x="49" y="139"/>
                  </a:cubicBezTo>
                  <a:cubicBezTo>
                    <a:pt x="49" y="181"/>
                    <a:pt x="102" y="214"/>
                    <a:pt x="158" y="214"/>
                  </a:cubicBezTo>
                  <a:cubicBezTo>
                    <a:pt x="171" y="214"/>
                    <a:pt x="171" y="214"/>
                    <a:pt x="171" y="214"/>
                  </a:cubicBezTo>
                  <a:cubicBezTo>
                    <a:pt x="227" y="214"/>
                    <a:pt x="280" y="181"/>
                    <a:pt x="280" y="139"/>
                  </a:cubicBezTo>
                  <a:cubicBezTo>
                    <a:pt x="280" y="103"/>
                    <a:pt x="240" y="73"/>
                    <a:pt x="192" y="66"/>
                  </a:cubicBezTo>
                  <a:cubicBezTo>
                    <a:pt x="192" y="35"/>
                    <a:pt x="192" y="35"/>
                    <a:pt x="192" y="35"/>
                  </a:cubicBezTo>
                  <a:cubicBezTo>
                    <a:pt x="333" y="35"/>
                    <a:pt x="333" y="35"/>
                    <a:pt x="333" y="35"/>
                  </a:cubicBezTo>
                  <a:cubicBezTo>
                    <a:pt x="333" y="0"/>
                    <a:pt x="333" y="0"/>
                    <a:pt x="33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5"/>
                  </a:lnTo>
                  <a:close/>
                  <a:moveTo>
                    <a:pt x="229" y="139"/>
                  </a:moveTo>
                  <a:cubicBezTo>
                    <a:pt x="229" y="162"/>
                    <a:pt x="195" y="178"/>
                    <a:pt x="164" y="178"/>
                  </a:cubicBezTo>
                  <a:cubicBezTo>
                    <a:pt x="133" y="178"/>
                    <a:pt x="100" y="162"/>
                    <a:pt x="100" y="139"/>
                  </a:cubicBezTo>
                  <a:cubicBezTo>
                    <a:pt x="100" y="116"/>
                    <a:pt x="133" y="100"/>
                    <a:pt x="164" y="100"/>
                  </a:cubicBezTo>
                  <a:cubicBezTo>
                    <a:pt x="195" y="100"/>
                    <a:pt x="229" y="116"/>
                    <a:pt x="229" y="1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" name="Rectangle 6">
              <a:extLst>
                <a:ext uri="{FF2B5EF4-FFF2-40B4-BE49-F238E27FC236}">
                  <a16:creationId xmlns:a16="http://schemas.microsoft.com/office/drawing/2014/main" id="{E1392A5B-F3C1-4454-B52F-720424ED38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060" y="5282404"/>
              <a:ext cx="122135" cy="346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CB80BD0E-A015-497F-9AAE-31CF46B823E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116" y="5665770"/>
              <a:ext cx="685311" cy="390152"/>
            </a:xfrm>
            <a:custGeom>
              <a:avLst/>
              <a:gdLst>
                <a:gd name="T0" fmla="*/ 0 w 263"/>
                <a:gd name="T1" fmla="*/ 36 h 148"/>
                <a:gd name="T2" fmla="*/ 216 w 263"/>
                <a:gd name="T3" fmla="*/ 36 h 148"/>
                <a:gd name="T4" fmla="*/ 216 w 263"/>
                <a:gd name="T5" fmla="*/ 57 h 148"/>
                <a:gd name="T6" fmla="*/ 0 w 263"/>
                <a:gd name="T7" fmla="*/ 57 h 148"/>
                <a:gd name="T8" fmla="*/ 0 w 263"/>
                <a:gd name="T9" fmla="*/ 122 h 148"/>
                <a:gd name="T10" fmla="*/ 7 w 263"/>
                <a:gd name="T11" fmla="*/ 142 h 148"/>
                <a:gd name="T12" fmla="*/ 28 w 263"/>
                <a:gd name="T13" fmla="*/ 148 h 148"/>
                <a:gd name="T14" fmla="*/ 263 w 263"/>
                <a:gd name="T15" fmla="*/ 148 h 148"/>
                <a:gd name="T16" fmla="*/ 263 w 263"/>
                <a:gd name="T17" fmla="*/ 113 h 148"/>
                <a:gd name="T18" fmla="*/ 49 w 263"/>
                <a:gd name="T19" fmla="*/ 113 h 148"/>
                <a:gd name="T20" fmla="*/ 49 w 263"/>
                <a:gd name="T21" fmla="*/ 91 h 148"/>
                <a:gd name="T22" fmla="*/ 263 w 263"/>
                <a:gd name="T23" fmla="*/ 91 h 148"/>
                <a:gd name="T24" fmla="*/ 263 w 263"/>
                <a:gd name="T25" fmla="*/ 0 h 148"/>
                <a:gd name="T26" fmla="*/ 0 w 263"/>
                <a:gd name="T27" fmla="*/ 0 h 148"/>
                <a:gd name="T28" fmla="*/ 0 w 263"/>
                <a:gd name="T29" fmla="*/ 3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3" h="148">
                  <a:moveTo>
                    <a:pt x="0" y="36"/>
                  </a:moveTo>
                  <a:cubicBezTo>
                    <a:pt x="216" y="36"/>
                    <a:pt x="216" y="36"/>
                    <a:pt x="216" y="36"/>
                  </a:cubicBezTo>
                  <a:cubicBezTo>
                    <a:pt x="216" y="57"/>
                    <a:pt x="216" y="57"/>
                    <a:pt x="216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131"/>
                    <a:pt x="3" y="138"/>
                    <a:pt x="7" y="142"/>
                  </a:cubicBezTo>
                  <a:cubicBezTo>
                    <a:pt x="12" y="146"/>
                    <a:pt x="19" y="148"/>
                    <a:pt x="28" y="148"/>
                  </a:cubicBezTo>
                  <a:cubicBezTo>
                    <a:pt x="263" y="148"/>
                    <a:pt x="263" y="148"/>
                    <a:pt x="263" y="148"/>
                  </a:cubicBezTo>
                  <a:cubicBezTo>
                    <a:pt x="263" y="113"/>
                    <a:pt x="263" y="113"/>
                    <a:pt x="263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263" y="91"/>
                    <a:pt x="263" y="91"/>
                    <a:pt x="263" y="91"/>
                  </a:cubicBezTo>
                  <a:cubicBezTo>
                    <a:pt x="263" y="0"/>
                    <a:pt x="263" y="0"/>
                    <a:pt x="26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46507996-A09A-4F8C-B97F-62201AC2F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2866" y="5282404"/>
              <a:ext cx="244269" cy="420685"/>
            </a:xfrm>
            <a:custGeom>
              <a:avLst/>
              <a:gdLst>
                <a:gd name="T0" fmla="*/ 36 w 72"/>
                <a:gd name="T1" fmla="*/ 0 h 124"/>
                <a:gd name="T2" fmla="*/ 0 w 72"/>
                <a:gd name="T3" fmla="*/ 0 h 124"/>
                <a:gd name="T4" fmla="*/ 0 w 72"/>
                <a:gd name="T5" fmla="*/ 124 h 124"/>
                <a:gd name="T6" fmla="*/ 36 w 72"/>
                <a:gd name="T7" fmla="*/ 124 h 124"/>
                <a:gd name="T8" fmla="*/ 36 w 72"/>
                <a:gd name="T9" fmla="*/ 65 h 124"/>
                <a:gd name="T10" fmla="*/ 72 w 72"/>
                <a:gd name="T11" fmla="*/ 65 h 124"/>
                <a:gd name="T12" fmla="*/ 72 w 72"/>
                <a:gd name="T13" fmla="*/ 37 h 124"/>
                <a:gd name="T14" fmla="*/ 36 w 72"/>
                <a:gd name="T15" fmla="*/ 37 h 124"/>
                <a:gd name="T16" fmla="*/ 36 w 72"/>
                <a:gd name="T17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" h="124">
                  <a:moveTo>
                    <a:pt x="36" y="0"/>
                  </a:moveTo>
                  <a:lnTo>
                    <a:pt x="0" y="0"/>
                  </a:lnTo>
                  <a:lnTo>
                    <a:pt x="0" y="124"/>
                  </a:lnTo>
                  <a:lnTo>
                    <a:pt x="36" y="124"/>
                  </a:lnTo>
                  <a:lnTo>
                    <a:pt x="36" y="65"/>
                  </a:lnTo>
                  <a:lnTo>
                    <a:pt x="72" y="65"/>
                  </a:lnTo>
                  <a:lnTo>
                    <a:pt x="72" y="37"/>
                  </a:lnTo>
                  <a:lnTo>
                    <a:pt x="36" y="3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730A65B8-2921-411D-BD1E-11366ACC90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5941" y="5740408"/>
              <a:ext cx="709060" cy="318907"/>
            </a:xfrm>
            <a:custGeom>
              <a:avLst/>
              <a:gdLst>
                <a:gd name="T0" fmla="*/ 0 w 209"/>
                <a:gd name="T1" fmla="*/ 28 h 94"/>
                <a:gd name="T2" fmla="*/ 173 w 209"/>
                <a:gd name="T3" fmla="*/ 28 h 94"/>
                <a:gd name="T4" fmla="*/ 173 w 209"/>
                <a:gd name="T5" fmla="*/ 94 h 94"/>
                <a:gd name="T6" fmla="*/ 209 w 209"/>
                <a:gd name="T7" fmla="*/ 94 h 94"/>
                <a:gd name="T8" fmla="*/ 209 w 209"/>
                <a:gd name="T9" fmla="*/ 0 h 94"/>
                <a:gd name="T10" fmla="*/ 0 w 209"/>
                <a:gd name="T11" fmla="*/ 0 h 94"/>
                <a:gd name="T12" fmla="*/ 0 w 209"/>
                <a:gd name="T13" fmla="*/ 28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9" h="94">
                  <a:moveTo>
                    <a:pt x="0" y="28"/>
                  </a:moveTo>
                  <a:lnTo>
                    <a:pt x="173" y="28"/>
                  </a:lnTo>
                  <a:lnTo>
                    <a:pt x="173" y="94"/>
                  </a:lnTo>
                  <a:lnTo>
                    <a:pt x="209" y="94"/>
                  </a:lnTo>
                  <a:lnTo>
                    <a:pt x="209" y="0"/>
                  </a:lnTo>
                  <a:lnTo>
                    <a:pt x="0" y="0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90675DB4-D14E-427B-A03E-0D08810ADD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97555" y="5238300"/>
              <a:ext cx="590318" cy="447826"/>
            </a:xfrm>
            <a:custGeom>
              <a:avLst/>
              <a:gdLst>
                <a:gd name="T0" fmla="*/ 24 w 226"/>
                <a:gd name="T1" fmla="*/ 99 h 171"/>
                <a:gd name="T2" fmla="*/ 52 w 226"/>
                <a:gd name="T3" fmla="*/ 152 h 171"/>
                <a:gd name="T4" fmla="*/ 115 w 226"/>
                <a:gd name="T5" fmla="*/ 171 h 171"/>
                <a:gd name="T6" fmla="*/ 177 w 226"/>
                <a:gd name="T7" fmla="*/ 152 h 171"/>
                <a:gd name="T8" fmla="*/ 205 w 226"/>
                <a:gd name="T9" fmla="*/ 99 h 171"/>
                <a:gd name="T10" fmla="*/ 200 w 226"/>
                <a:gd name="T11" fmla="*/ 80 h 171"/>
                <a:gd name="T12" fmla="*/ 189 w 226"/>
                <a:gd name="T13" fmla="*/ 64 h 171"/>
                <a:gd name="T14" fmla="*/ 226 w 226"/>
                <a:gd name="T15" fmla="*/ 64 h 171"/>
                <a:gd name="T16" fmla="*/ 226 w 226"/>
                <a:gd name="T17" fmla="*/ 29 h 171"/>
                <a:gd name="T18" fmla="*/ 139 w 226"/>
                <a:gd name="T19" fmla="*/ 29 h 171"/>
                <a:gd name="T20" fmla="*/ 139 w 226"/>
                <a:gd name="T21" fmla="*/ 0 h 171"/>
                <a:gd name="T22" fmla="*/ 89 w 226"/>
                <a:gd name="T23" fmla="*/ 0 h 171"/>
                <a:gd name="T24" fmla="*/ 89 w 226"/>
                <a:gd name="T25" fmla="*/ 29 h 171"/>
                <a:gd name="T26" fmla="*/ 0 w 226"/>
                <a:gd name="T27" fmla="*/ 29 h 171"/>
                <a:gd name="T28" fmla="*/ 0 w 226"/>
                <a:gd name="T29" fmla="*/ 64 h 171"/>
                <a:gd name="T30" fmla="*/ 40 w 226"/>
                <a:gd name="T31" fmla="*/ 64 h 171"/>
                <a:gd name="T32" fmla="*/ 28 w 226"/>
                <a:gd name="T33" fmla="*/ 80 h 171"/>
                <a:gd name="T34" fmla="*/ 24 w 226"/>
                <a:gd name="T35" fmla="*/ 99 h 171"/>
                <a:gd name="T36" fmla="*/ 83 w 226"/>
                <a:gd name="T37" fmla="*/ 74 h 171"/>
                <a:gd name="T38" fmla="*/ 114 w 226"/>
                <a:gd name="T39" fmla="*/ 64 h 171"/>
                <a:gd name="T40" fmla="*/ 145 w 226"/>
                <a:gd name="T41" fmla="*/ 74 h 171"/>
                <a:gd name="T42" fmla="*/ 159 w 226"/>
                <a:gd name="T43" fmla="*/ 100 h 171"/>
                <a:gd name="T44" fmla="*/ 145 w 226"/>
                <a:gd name="T45" fmla="*/ 125 h 171"/>
                <a:gd name="T46" fmla="*/ 114 w 226"/>
                <a:gd name="T47" fmla="*/ 136 h 171"/>
                <a:gd name="T48" fmla="*/ 83 w 226"/>
                <a:gd name="T49" fmla="*/ 125 h 171"/>
                <a:gd name="T50" fmla="*/ 70 w 226"/>
                <a:gd name="T51" fmla="*/ 100 h 171"/>
                <a:gd name="T52" fmla="*/ 83 w 226"/>
                <a:gd name="T53" fmla="*/ 7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6" h="171">
                  <a:moveTo>
                    <a:pt x="24" y="99"/>
                  </a:moveTo>
                  <a:cubicBezTo>
                    <a:pt x="24" y="120"/>
                    <a:pt x="34" y="138"/>
                    <a:pt x="52" y="152"/>
                  </a:cubicBezTo>
                  <a:cubicBezTo>
                    <a:pt x="70" y="165"/>
                    <a:pt x="91" y="171"/>
                    <a:pt x="115" y="171"/>
                  </a:cubicBezTo>
                  <a:cubicBezTo>
                    <a:pt x="140" y="171"/>
                    <a:pt x="160" y="165"/>
                    <a:pt x="177" y="152"/>
                  </a:cubicBezTo>
                  <a:cubicBezTo>
                    <a:pt x="196" y="138"/>
                    <a:pt x="205" y="120"/>
                    <a:pt x="205" y="99"/>
                  </a:cubicBezTo>
                  <a:cubicBezTo>
                    <a:pt x="205" y="92"/>
                    <a:pt x="203" y="86"/>
                    <a:pt x="200" y="80"/>
                  </a:cubicBezTo>
                  <a:cubicBezTo>
                    <a:pt x="198" y="74"/>
                    <a:pt x="194" y="69"/>
                    <a:pt x="189" y="64"/>
                  </a:cubicBezTo>
                  <a:cubicBezTo>
                    <a:pt x="226" y="64"/>
                    <a:pt x="226" y="64"/>
                    <a:pt x="226" y="64"/>
                  </a:cubicBezTo>
                  <a:cubicBezTo>
                    <a:pt x="226" y="29"/>
                    <a:pt x="226" y="29"/>
                    <a:pt x="226" y="29"/>
                  </a:cubicBezTo>
                  <a:cubicBezTo>
                    <a:pt x="139" y="29"/>
                    <a:pt x="139" y="29"/>
                    <a:pt x="139" y="29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5" y="69"/>
                    <a:pt x="31" y="74"/>
                    <a:pt x="28" y="80"/>
                  </a:cubicBezTo>
                  <a:cubicBezTo>
                    <a:pt x="26" y="86"/>
                    <a:pt x="24" y="92"/>
                    <a:pt x="24" y="99"/>
                  </a:cubicBezTo>
                  <a:close/>
                  <a:moveTo>
                    <a:pt x="83" y="74"/>
                  </a:moveTo>
                  <a:cubicBezTo>
                    <a:pt x="92" y="67"/>
                    <a:pt x="103" y="64"/>
                    <a:pt x="114" y="64"/>
                  </a:cubicBezTo>
                  <a:cubicBezTo>
                    <a:pt x="126" y="64"/>
                    <a:pt x="136" y="67"/>
                    <a:pt x="145" y="74"/>
                  </a:cubicBezTo>
                  <a:cubicBezTo>
                    <a:pt x="154" y="81"/>
                    <a:pt x="159" y="90"/>
                    <a:pt x="159" y="100"/>
                  </a:cubicBezTo>
                  <a:cubicBezTo>
                    <a:pt x="159" y="110"/>
                    <a:pt x="154" y="118"/>
                    <a:pt x="145" y="125"/>
                  </a:cubicBezTo>
                  <a:cubicBezTo>
                    <a:pt x="136" y="133"/>
                    <a:pt x="126" y="136"/>
                    <a:pt x="114" y="136"/>
                  </a:cubicBezTo>
                  <a:cubicBezTo>
                    <a:pt x="103" y="136"/>
                    <a:pt x="92" y="133"/>
                    <a:pt x="83" y="125"/>
                  </a:cubicBezTo>
                  <a:cubicBezTo>
                    <a:pt x="75" y="118"/>
                    <a:pt x="70" y="110"/>
                    <a:pt x="70" y="100"/>
                  </a:cubicBezTo>
                  <a:cubicBezTo>
                    <a:pt x="70" y="90"/>
                    <a:pt x="75" y="81"/>
                    <a:pt x="83" y="7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A23D538E-EFA4-492D-BAB4-7803D2E09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0261" y="5282405"/>
              <a:ext cx="329084" cy="776910"/>
            </a:xfrm>
            <a:custGeom>
              <a:avLst/>
              <a:gdLst>
                <a:gd name="T0" fmla="*/ 63 w 97"/>
                <a:gd name="T1" fmla="*/ 74 h 229"/>
                <a:gd name="T2" fmla="*/ 33 w 97"/>
                <a:gd name="T3" fmla="*/ 74 h 229"/>
                <a:gd name="T4" fmla="*/ 33 w 97"/>
                <a:gd name="T5" fmla="*/ 0 h 229"/>
                <a:gd name="T6" fmla="*/ 0 w 97"/>
                <a:gd name="T7" fmla="*/ 0 h 229"/>
                <a:gd name="T8" fmla="*/ 0 w 97"/>
                <a:gd name="T9" fmla="*/ 229 h 229"/>
                <a:gd name="T10" fmla="*/ 33 w 97"/>
                <a:gd name="T11" fmla="*/ 229 h 229"/>
                <a:gd name="T12" fmla="*/ 33 w 97"/>
                <a:gd name="T13" fmla="*/ 102 h 229"/>
                <a:gd name="T14" fmla="*/ 63 w 97"/>
                <a:gd name="T15" fmla="*/ 102 h 229"/>
                <a:gd name="T16" fmla="*/ 63 w 97"/>
                <a:gd name="T17" fmla="*/ 229 h 229"/>
                <a:gd name="T18" fmla="*/ 97 w 97"/>
                <a:gd name="T19" fmla="*/ 229 h 229"/>
                <a:gd name="T20" fmla="*/ 97 w 97"/>
                <a:gd name="T21" fmla="*/ 0 h 229"/>
                <a:gd name="T22" fmla="*/ 63 w 97"/>
                <a:gd name="T23" fmla="*/ 0 h 229"/>
                <a:gd name="T24" fmla="*/ 63 w 97"/>
                <a:gd name="T25" fmla="*/ 7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229">
                  <a:moveTo>
                    <a:pt x="63" y="74"/>
                  </a:moveTo>
                  <a:lnTo>
                    <a:pt x="33" y="74"/>
                  </a:lnTo>
                  <a:lnTo>
                    <a:pt x="33" y="0"/>
                  </a:lnTo>
                  <a:lnTo>
                    <a:pt x="0" y="0"/>
                  </a:lnTo>
                  <a:lnTo>
                    <a:pt x="0" y="229"/>
                  </a:lnTo>
                  <a:lnTo>
                    <a:pt x="33" y="229"/>
                  </a:lnTo>
                  <a:lnTo>
                    <a:pt x="33" y="102"/>
                  </a:lnTo>
                  <a:lnTo>
                    <a:pt x="63" y="102"/>
                  </a:lnTo>
                  <a:lnTo>
                    <a:pt x="63" y="229"/>
                  </a:lnTo>
                  <a:lnTo>
                    <a:pt x="97" y="229"/>
                  </a:lnTo>
                  <a:lnTo>
                    <a:pt x="97" y="0"/>
                  </a:lnTo>
                  <a:lnTo>
                    <a:pt x="63" y="0"/>
                  </a:lnTo>
                  <a:lnTo>
                    <a:pt x="63" y="7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62FDEA38-6330-4DFF-9DC8-B71A362E2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863" y="5282404"/>
              <a:ext cx="386760" cy="576746"/>
            </a:xfrm>
            <a:custGeom>
              <a:avLst/>
              <a:gdLst>
                <a:gd name="T0" fmla="*/ 46 w 148"/>
                <a:gd name="T1" fmla="*/ 36 h 219"/>
                <a:gd name="T2" fmla="*/ 141 w 148"/>
                <a:gd name="T3" fmla="*/ 36 h 219"/>
                <a:gd name="T4" fmla="*/ 141 w 148"/>
                <a:gd name="T5" fmla="*/ 0 h 219"/>
                <a:gd name="T6" fmla="*/ 0 w 148"/>
                <a:gd name="T7" fmla="*/ 0 h 219"/>
                <a:gd name="T8" fmla="*/ 0 w 148"/>
                <a:gd name="T9" fmla="*/ 196 h 219"/>
                <a:gd name="T10" fmla="*/ 9 w 148"/>
                <a:gd name="T11" fmla="*/ 215 h 219"/>
                <a:gd name="T12" fmla="*/ 29 w 148"/>
                <a:gd name="T13" fmla="*/ 219 h 219"/>
                <a:gd name="T14" fmla="*/ 148 w 148"/>
                <a:gd name="T15" fmla="*/ 219 h 219"/>
                <a:gd name="T16" fmla="*/ 148 w 148"/>
                <a:gd name="T17" fmla="*/ 182 h 219"/>
                <a:gd name="T18" fmla="*/ 46 w 148"/>
                <a:gd name="T19" fmla="*/ 182 h 219"/>
                <a:gd name="T20" fmla="*/ 46 w 148"/>
                <a:gd name="T21" fmla="*/ 36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8" h="219">
                  <a:moveTo>
                    <a:pt x="46" y="36"/>
                  </a:moveTo>
                  <a:cubicBezTo>
                    <a:pt x="141" y="36"/>
                    <a:pt x="141" y="36"/>
                    <a:pt x="141" y="36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205"/>
                    <a:pt x="3" y="211"/>
                    <a:pt x="9" y="215"/>
                  </a:cubicBezTo>
                  <a:cubicBezTo>
                    <a:pt x="13" y="217"/>
                    <a:pt x="20" y="219"/>
                    <a:pt x="29" y="21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182"/>
                    <a:pt x="148" y="182"/>
                    <a:pt x="148" y="182"/>
                  </a:cubicBezTo>
                  <a:cubicBezTo>
                    <a:pt x="46" y="182"/>
                    <a:pt x="46" y="182"/>
                    <a:pt x="46" y="182"/>
                  </a:cubicBezTo>
                  <a:lnTo>
                    <a:pt x="46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1ABA747B-C394-47F2-9A7B-ED297A489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773" y="5282404"/>
              <a:ext cx="668348" cy="559783"/>
            </a:xfrm>
            <a:custGeom>
              <a:avLst/>
              <a:gdLst>
                <a:gd name="T0" fmla="*/ 162 w 197"/>
                <a:gd name="T1" fmla="*/ 165 h 165"/>
                <a:gd name="T2" fmla="*/ 197 w 197"/>
                <a:gd name="T3" fmla="*/ 165 h 165"/>
                <a:gd name="T4" fmla="*/ 197 w 197"/>
                <a:gd name="T5" fmla="*/ 0 h 165"/>
                <a:gd name="T6" fmla="*/ 0 w 197"/>
                <a:gd name="T7" fmla="*/ 0 h 165"/>
                <a:gd name="T8" fmla="*/ 0 w 197"/>
                <a:gd name="T9" fmla="*/ 28 h 165"/>
                <a:gd name="T10" fmla="*/ 162 w 197"/>
                <a:gd name="T11" fmla="*/ 28 h 165"/>
                <a:gd name="T12" fmla="*/ 162 w 197"/>
                <a:gd name="T13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7" h="165">
                  <a:moveTo>
                    <a:pt x="162" y="165"/>
                  </a:moveTo>
                  <a:lnTo>
                    <a:pt x="197" y="165"/>
                  </a:lnTo>
                  <a:lnTo>
                    <a:pt x="197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162" y="28"/>
                  </a:lnTo>
                  <a:lnTo>
                    <a:pt x="162" y="16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242C63A3-2650-4DC0-8CF7-84B3FE61E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4098" y="5604703"/>
              <a:ext cx="797268" cy="413900"/>
            </a:xfrm>
            <a:custGeom>
              <a:avLst/>
              <a:gdLst>
                <a:gd name="T0" fmla="*/ 144 w 235"/>
                <a:gd name="T1" fmla="*/ 94 h 122"/>
                <a:gd name="T2" fmla="*/ 144 w 235"/>
                <a:gd name="T3" fmla="*/ 0 h 122"/>
                <a:gd name="T4" fmla="*/ 108 w 235"/>
                <a:gd name="T5" fmla="*/ 0 h 122"/>
                <a:gd name="T6" fmla="*/ 108 w 235"/>
                <a:gd name="T7" fmla="*/ 94 h 122"/>
                <a:gd name="T8" fmla="*/ 78 w 235"/>
                <a:gd name="T9" fmla="*/ 94 h 122"/>
                <a:gd name="T10" fmla="*/ 78 w 235"/>
                <a:gd name="T11" fmla="*/ 0 h 122"/>
                <a:gd name="T12" fmla="*/ 43 w 235"/>
                <a:gd name="T13" fmla="*/ 0 h 122"/>
                <a:gd name="T14" fmla="*/ 43 w 235"/>
                <a:gd name="T15" fmla="*/ 94 h 122"/>
                <a:gd name="T16" fmla="*/ 0 w 235"/>
                <a:gd name="T17" fmla="*/ 94 h 122"/>
                <a:gd name="T18" fmla="*/ 0 w 235"/>
                <a:gd name="T19" fmla="*/ 122 h 122"/>
                <a:gd name="T20" fmla="*/ 235 w 235"/>
                <a:gd name="T21" fmla="*/ 122 h 122"/>
                <a:gd name="T22" fmla="*/ 235 w 235"/>
                <a:gd name="T23" fmla="*/ 94 h 122"/>
                <a:gd name="T24" fmla="*/ 144 w 235"/>
                <a:gd name="T25" fmla="*/ 9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5" h="122">
                  <a:moveTo>
                    <a:pt x="144" y="94"/>
                  </a:moveTo>
                  <a:lnTo>
                    <a:pt x="144" y="0"/>
                  </a:lnTo>
                  <a:lnTo>
                    <a:pt x="108" y="0"/>
                  </a:lnTo>
                  <a:lnTo>
                    <a:pt x="108" y="94"/>
                  </a:lnTo>
                  <a:lnTo>
                    <a:pt x="78" y="94"/>
                  </a:lnTo>
                  <a:lnTo>
                    <a:pt x="78" y="0"/>
                  </a:lnTo>
                  <a:lnTo>
                    <a:pt x="43" y="0"/>
                  </a:lnTo>
                  <a:lnTo>
                    <a:pt x="43" y="94"/>
                  </a:lnTo>
                  <a:lnTo>
                    <a:pt x="0" y="94"/>
                  </a:lnTo>
                  <a:lnTo>
                    <a:pt x="0" y="122"/>
                  </a:lnTo>
                  <a:lnTo>
                    <a:pt x="235" y="122"/>
                  </a:lnTo>
                  <a:lnTo>
                    <a:pt x="235" y="94"/>
                  </a:lnTo>
                  <a:lnTo>
                    <a:pt x="144" y="9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2DDB3335-C6B3-48DA-9935-7C2D0011C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57261" y="5275618"/>
              <a:ext cx="810838" cy="240876"/>
            </a:xfrm>
            <a:custGeom>
              <a:avLst/>
              <a:gdLst>
                <a:gd name="T0" fmla="*/ 86 w 310"/>
                <a:gd name="T1" fmla="*/ 81 h 92"/>
                <a:gd name="T2" fmla="*/ 155 w 310"/>
                <a:gd name="T3" fmla="*/ 45 h 92"/>
                <a:gd name="T4" fmla="*/ 224 w 310"/>
                <a:gd name="T5" fmla="*/ 81 h 92"/>
                <a:gd name="T6" fmla="*/ 302 w 310"/>
                <a:gd name="T7" fmla="*/ 92 h 92"/>
                <a:gd name="T8" fmla="*/ 310 w 310"/>
                <a:gd name="T9" fmla="*/ 55 h 92"/>
                <a:gd name="T10" fmla="*/ 310 w 310"/>
                <a:gd name="T11" fmla="*/ 55 h 92"/>
                <a:gd name="T12" fmla="*/ 222 w 310"/>
                <a:gd name="T13" fmla="*/ 39 h 92"/>
                <a:gd name="T14" fmla="*/ 179 w 310"/>
                <a:gd name="T15" fmla="*/ 0 h 92"/>
                <a:gd name="T16" fmla="*/ 131 w 310"/>
                <a:gd name="T17" fmla="*/ 0 h 92"/>
                <a:gd name="T18" fmla="*/ 87 w 310"/>
                <a:gd name="T19" fmla="*/ 39 h 92"/>
                <a:gd name="T20" fmla="*/ 0 w 310"/>
                <a:gd name="T21" fmla="*/ 56 h 92"/>
                <a:gd name="T22" fmla="*/ 0 w 310"/>
                <a:gd name="T23" fmla="*/ 56 h 92"/>
                <a:gd name="T24" fmla="*/ 8 w 310"/>
                <a:gd name="T25" fmla="*/ 92 h 92"/>
                <a:gd name="T26" fmla="*/ 86 w 310"/>
                <a:gd name="T27" fmla="*/ 81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0" h="92">
                  <a:moveTo>
                    <a:pt x="86" y="81"/>
                  </a:moveTo>
                  <a:cubicBezTo>
                    <a:pt x="118" y="73"/>
                    <a:pt x="141" y="61"/>
                    <a:pt x="155" y="45"/>
                  </a:cubicBezTo>
                  <a:cubicBezTo>
                    <a:pt x="168" y="61"/>
                    <a:pt x="191" y="73"/>
                    <a:pt x="224" y="81"/>
                  </a:cubicBezTo>
                  <a:cubicBezTo>
                    <a:pt x="247" y="86"/>
                    <a:pt x="273" y="91"/>
                    <a:pt x="302" y="92"/>
                  </a:cubicBezTo>
                  <a:cubicBezTo>
                    <a:pt x="310" y="55"/>
                    <a:pt x="310" y="55"/>
                    <a:pt x="310" y="55"/>
                  </a:cubicBezTo>
                  <a:cubicBezTo>
                    <a:pt x="310" y="55"/>
                    <a:pt x="310" y="55"/>
                    <a:pt x="310" y="55"/>
                  </a:cubicBezTo>
                  <a:cubicBezTo>
                    <a:pt x="270" y="54"/>
                    <a:pt x="243" y="47"/>
                    <a:pt x="222" y="39"/>
                  </a:cubicBezTo>
                  <a:cubicBezTo>
                    <a:pt x="197" y="29"/>
                    <a:pt x="179" y="14"/>
                    <a:pt x="179" y="0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31" y="12"/>
                    <a:pt x="113" y="29"/>
                    <a:pt x="87" y="39"/>
                  </a:cubicBezTo>
                  <a:cubicBezTo>
                    <a:pt x="67" y="47"/>
                    <a:pt x="40" y="54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36" y="92"/>
                    <a:pt x="62" y="87"/>
                    <a:pt x="86" y="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5886A11A-93C7-45A3-A57A-7C1EDC2F3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1251" y="5285796"/>
              <a:ext cx="614066" cy="329084"/>
            </a:xfrm>
            <a:custGeom>
              <a:avLst/>
              <a:gdLst>
                <a:gd name="T0" fmla="*/ 119 w 236"/>
                <a:gd name="T1" fmla="*/ 70 h 126"/>
                <a:gd name="T2" fmla="*/ 165 w 236"/>
                <a:gd name="T3" fmla="*/ 108 h 126"/>
                <a:gd name="T4" fmla="*/ 227 w 236"/>
                <a:gd name="T5" fmla="*/ 126 h 126"/>
                <a:gd name="T6" fmla="*/ 236 w 236"/>
                <a:gd name="T7" fmla="*/ 89 h 126"/>
                <a:gd name="T8" fmla="*/ 158 w 236"/>
                <a:gd name="T9" fmla="*/ 51 h 126"/>
                <a:gd name="T10" fmla="*/ 143 w 236"/>
                <a:gd name="T11" fmla="*/ 0 h 126"/>
                <a:gd name="T12" fmla="*/ 93 w 236"/>
                <a:gd name="T13" fmla="*/ 0 h 126"/>
                <a:gd name="T14" fmla="*/ 78 w 236"/>
                <a:gd name="T15" fmla="*/ 52 h 126"/>
                <a:gd name="T16" fmla="*/ 0 w 236"/>
                <a:gd name="T17" fmla="*/ 89 h 126"/>
                <a:gd name="T18" fmla="*/ 0 w 236"/>
                <a:gd name="T19" fmla="*/ 90 h 126"/>
                <a:gd name="T20" fmla="*/ 8 w 236"/>
                <a:gd name="T21" fmla="*/ 126 h 126"/>
                <a:gd name="T22" fmla="*/ 69 w 236"/>
                <a:gd name="T23" fmla="*/ 109 h 126"/>
                <a:gd name="T24" fmla="*/ 119 w 236"/>
                <a:gd name="T25" fmla="*/ 7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6" h="126">
                  <a:moveTo>
                    <a:pt x="119" y="70"/>
                  </a:moveTo>
                  <a:cubicBezTo>
                    <a:pt x="131" y="86"/>
                    <a:pt x="146" y="99"/>
                    <a:pt x="165" y="108"/>
                  </a:cubicBezTo>
                  <a:cubicBezTo>
                    <a:pt x="180" y="116"/>
                    <a:pt x="209" y="124"/>
                    <a:pt x="227" y="126"/>
                  </a:cubicBezTo>
                  <a:cubicBezTo>
                    <a:pt x="236" y="89"/>
                    <a:pt x="236" y="89"/>
                    <a:pt x="236" y="89"/>
                  </a:cubicBezTo>
                  <a:cubicBezTo>
                    <a:pt x="205" y="85"/>
                    <a:pt x="172" y="69"/>
                    <a:pt x="158" y="51"/>
                  </a:cubicBezTo>
                  <a:cubicBezTo>
                    <a:pt x="148" y="37"/>
                    <a:pt x="143" y="22"/>
                    <a:pt x="14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22"/>
                    <a:pt x="88" y="38"/>
                    <a:pt x="78" y="52"/>
                  </a:cubicBezTo>
                  <a:cubicBezTo>
                    <a:pt x="64" y="69"/>
                    <a:pt x="31" y="86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8" y="126"/>
                    <a:pt x="8" y="126"/>
                    <a:pt x="8" y="126"/>
                  </a:cubicBezTo>
                  <a:cubicBezTo>
                    <a:pt x="25" y="124"/>
                    <a:pt x="53" y="116"/>
                    <a:pt x="69" y="109"/>
                  </a:cubicBezTo>
                  <a:cubicBezTo>
                    <a:pt x="90" y="99"/>
                    <a:pt x="107" y="86"/>
                    <a:pt x="119" y="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46C79FF9-1CE5-43D3-8CAE-55482D638B93}"/>
              </a:ext>
            </a:extLst>
          </p:cNvPr>
          <p:cNvSpPr/>
          <p:nvPr/>
        </p:nvSpPr>
        <p:spPr>
          <a:xfrm>
            <a:off x="0" y="-77898"/>
            <a:ext cx="12192000" cy="6935898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/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1FD26E4D-27E5-47CB-8601-ECF089D55B0F}"/>
              </a:ext>
            </a:extLst>
          </p:cNvPr>
          <p:cNvGrpSpPr/>
          <p:nvPr/>
        </p:nvGrpSpPr>
        <p:grpSpPr>
          <a:xfrm>
            <a:off x="9069723" y="6175255"/>
            <a:ext cx="3023123" cy="657574"/>
            <a:chOff x="395623" y="384055"/>
            <a:chExt cx="3023123" cy="657574"/>
          </a:xfrm>
        </p:grpSpPr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id="{8FA46721-AD03-4676-A243-4DF29EFFC7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776" b="36849" l="25879" r="76074">
                          <a14:foregroundMark x1="27051" y1="14974" x2="28809" y2="23958"/>
                          <a14:foregroundMark x1="39063" y1="18880" x2="41309" y2="25521"/>
                          <a14:foregroundMark x1="41309" y1="25521" x2="41211" y2="29688"/>
                          <a14:foregroundMark x1="37109" y1="15885" x2="40039" y2="25130"/>
                          <a14:foregroundMark x1="62500" y1="18490" x2="63184" y2="26953"/>
                          <a14:foregroundMark x1="71094" y1="10026" x2="71875" y2="21224"/>
                          <a14:foregroundMark x1="73828" y1="13021" x2="74219" y2="22526"/>
                          <a14:foregroundMark x1="70117" y1="23047" x2="73633" y2="26042"/>
                          <a14:foregroundMark x1="60840" y1="12370" x2="60840" y2="27474"/>
                          <a14:foregroundMark x1="60840" y1="27474" x2="61816" y2="32292"/>
                          <a14:foregroundMark x1="43457" y1="29167" x2="40625" y2="33203"/>
                          <a14:foregroundMark x1="27441" y1="10286" x2="30273" y2="22005"/>
                          <a14:foregroundMark x1="25879" y1="22005" x2="30566" y2="25521"/>
                          <a14:foregroundMark x1="30566" y1="25521" x2="32324" y2="24609"/>
                          <a14:foregroundMark x1="75586" y1="9635" x2="76074" y2="221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2" r="19394" b="58926"/>
            <a:stretch/>
          </p:blipFill>
          <p:spPr>
            <a:xfrm>
              <a:off x="395623" y="384055"/>
              <a:ext cx="1244722" cy="657574"/>
            </a:xfrm>
            <a:prstGeom prst="rect">
              <a:avLst/>
            </a:prstGeom>
          </p:spPr>
        </p:pic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C2CBD47F-FBAD-47C4-826D-ACC94276D048}"/>
                </a:ext>
              </a:extLst>
            </p:cNvPr>
            <p:cNvGrpSpPr/>
            <p:nvPr/>
          </p:nvGrpSpPr>
          <p:grpSpPr>
            <a:xfrm>
              <a:off x="1661534" y="541747"/>
              <a:ext cx="1757212" cy="351044"/>
              <a:chOff x="-1084402" y="5238300"/>
              <a:chExt cx="4525768" cy="895652"/>
            </a:xfrm>
          </p:grpSpPr>
          <p:sp>
            <p:nvSpPr>
              <p:cNvPr id="33" name="Freeform 5">
                <a:extLst>
                  <a:ext uri="{FF2B5EF4-FFF2-40B4-BE49-F238E27FC236}">
                    <a16:creationId xmlns:a16="http://schemas.microsoft.com/office/drawing/2014/main" id="{3A2426D6-A88D-4EF2-B323-115703AFF50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084402" y="5570777"/>
                <a:ext cx="868513" cy="563175"/>
              </a:xfrm>
              <a:custGeom>
                <a:avLst/>
                <a:gdLst>
                  <a:gd name="T0" fmla="*/ 0 w 333"/>
                  <a:gd name="T1" fmla="*/ 35 h 214"/>
                  <a:gd name="T2" fmla="*/ 140 w 333"/>
                  <a:gd name="T3" fmla="*/ 35 h 214"/>
                  <a:gd name="T4" fmla="*/ 140 w 333"/>
                  <a:gd name="T5" fmla="*/ 65 h 214"/>
                  <a:gd name="T6" fmla="*/ 49 w 333"/>
                  <a:gd name="T7" fmla="*/ 139 h 214"/>
                  <a:gd name="T8" fmla="*/ 158 w 333"/>
                  <a:gd name="T9" fmla="*/ 214 h 214"/>
                  <a:gd name="T10" fmla="*/ 171 w 333"/>
                  <a:gd name="T11" fmla="*/ 214 h 214"/>
                  <a:gd name="T12" fmla="*/ 280 w 333"/>
                  <a:gd name="T13" fmla="*/ 139 h 214"/>
                  <a:gd name="T14" fmla="*/ 192 w 333"/>
                  <a:gd name="T15" fmla="*/ 66 h 214"/>
                  <a:gd name="T16" fmla="*/ 192 w 333"/>
                  <a:gd name="T17" fmla="*/ 35 h 214"/>
                  <a:gd name="T18" fmla="*/ 333 w 333"/>
                  <a:gd name="T19" fmla="*/ 35 h 214"/>
                  <a:gd name="T20" fmla="*/ 333 w 333"/>
                  <a:gd name="T21" fmla="*/ 0 h 214"/>
                  <a:gd name="T22" fmla="*/ 0 w 333"/>
                  <a:gd name="T23" fmla="*/ 0 h 214"/>
                  <a:gd name="T24" fmla="*/ 0 w 333"/>
                  <a:gd name="T25" fmla="*/ 35 h 214"/>
                  <a:gd name="T26" fmla="*/ 229 w 333"/>
                  <a:gd name="T27" fmla="*/ 139 h 214"/>
                  <a:gd name="T28" fmla="*/ 164 w 333"/>
                  <a:gd name="T29" fmla="*/ 178 h 214"/>
                  <a:gd name="T30" fmla="*/ 100 w 333"/>
                  <a:gd name="T31" fmla="*/ 139 h 214"/>
                  <a:gd name="T32" fmla="*/ 164 w 333"/>
                  <a:gd name="T33" fmla="*/ 100 h 214"/>
                  <a:gd name="T34" fmla="*/ 229 w 333"/>
                  <a:gd name="T35" fmla="*/ 139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33" h="214">
                    <a:moveTo>
                      <a:pt x="0" y="35"/>
                    </a:moveTo>
                    <a:cubicBezTo>
                      <a:pt x="140" y="35"/>
                      <a:pt x="140" y="35"/>
                      <a:pt x="140" y="35"/>
                    </a:cubicBezTo>
                    <a:cubicBezTo>
                      <a:pt x="140" y="65"/>
                      <a:pt x="140" y="65"/>
                      <a:pt x="140" y="65"/>
                    </a:cubicBezTo>
                    <a:cubicBezTo>
                      <a:pt x="91" y="71"/>
                      <a:pt x="49" y="102"/>
                      <a:pt x="49" y="139"/>
                    </a:cubicBezTo>
                    <a:cubicBezTo>
                      <a:pt x="49" y="181"/>
                      <a:pt x="102" y="214"/>
                      <a:pt x="158" y="214"/>
                    </a:cubicBezTo>
                    <a:cubicBezTo>
                      <a:pt x="171" y="214"/>
                      <a:pt x="171" y="214"/>
                      <a:pt x="171" y="214"/>
                    </a:cubicBezTo>
                    <a:cubicBezTo>
                      <a:pt x="227" y="214"/>
                      <a:pt x="280" y="181"/>
                      <a:pt x="280" y="139"/>
                    </a:cubicBezTo>
                    <a:cubicBezTo>
                      <a:pt x="280" y="103"/>
                      <a:pt x="240" y="73"/>
                      <a:pt x="192" y="66"/>
                    </a:cubicBezTo>
                    <a:cubicBezTo>
                      <a:pt x="192" y="35"/>
                      <a:pt x="192" y="35"/>
                      <a:pt x="192" y="35"/>
                    </a:cubicBezTo>
                    <a:cubicBezTo>
                      <a:pt x="333" y="35"/>
                      <a:pt x="333" y="35"/>
                      <a:pt x="333" y="35"/>
                    </a:cubicBezTo>
                    <a:cubicBezTo>
                      <a:pt x="333" y="0"/>
                      <a:pt x="333" y="0"/>
                      <a:pt x="33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5"/>
                    </a:lnTo>
                    <a:close/>
                    <a:moveTo>
                      <a:pt x="229" y="139"/>
                    </a:moveTo>
                    <a:cubicBezTo>
                      <a:pt x="229" y="162"/>
                      <a:pt x="195" y="178"/>
                      <a:pt x="164" y="178"/>
                    </a:cubicBezTo>
                    <a:cubicBezTo>
                      <a:pt x="133" y="178"/>
                      <a:pt x="100" y="162"/>
                      <a:pt x="100" y="139"/>
                    </a:cubicBezTo>
                    <a:cubicBezTo>
                      <a:pt x="100" y="116"/>
                      <a:pt x="133" y="100"/>
                      <a:pt x="164" y="100"/>
                    </a:cubicBezTo>
                    <a:cubicBezTo>
                      <a:pt x="195" y="100"/>
                      <a:pt x="229" y="116"/>
                      <a:pt x="229" y="13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" name="Rectangle 6">
                <a:extLst>
                  <a:ext uri="{FF2B5EF4-FFF2-40B4-BE49-F238E27FC236}">
                    <a16:creationId xmlns:a16="http://schemas.microsoft.com/office/drawing/2014/main" id="{875DABFB-C444-467E-B7B3-644513E899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4060" y="5282404"/>
                <a:ext cx="122135" cy="3460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" name="Freeform 7">
                <a:extLst>
                  <a:ext uri="{FF2B5EF4-FFF2-40B4-BE49-F238E27FC236}">
                    <a16:creationId xmlns:a16="http://schemas.microsoft.com/office/drawing/2014/main" id="{3E48CAD8-8A4B-4183-A346-0A6BC88EC9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9116" y="5665770"/>
                <a:ext cx="685311" cy="390152"/>
              </a:xfrm>
              <a:custGeom>
                <a:avLst/>
                <a:gdLst>
                  <a:gd name="T0" fmla="*/ 0 w 263"/>
                  <a:gd name="T1" fmla="*/ 36 h 148"/>
                  <a:gd name="T2" fmla="*/ 216 w 263"/>
                  <a:gd name="T3" fmla="*/ 36 h 148"/>
                  <a:gd name="T4" fmla="*/ 216 w 263"/>
                  <a:gd name="T5" fmla="*/ 57 h 148"/>
                  <a:gd name="T6" fmla="*/ 0 w 263"/>
                  <a:gd name="T7" fmla="*/ 57 h 148"/>
                  <a:gd name="T8" fmla="*/ 0 w 263"/>
                  <a:gd name="T9" fmla="*/ 122 h 148"/>
                  <a:gd name="T10" fmla="*/ 7 w 263"/>
                  <a:gd name="T11" fmla="*/ 142 h 148"/>
                  <a:gd name="T12" fmla="*/ 28 w 263"/>
                  <a:gd name="T13" fmla="*/ 148 h 148"/>
                  <a:gd name="T14" fmla="*/ 263 w 263"/>
                  <a:gd name="T15" fmla="*/ 148 h 148"/>
                  <a:gd name="T16" fmla="*/ 263 w 263"/>
                  <a:gd name="T17" fmla="*/ 113 h 148"/>
                  <a:gd name="T18" fmla="*/ 49 w 263"/>
                  <a:gd name="T19" fmla="*/ 113 h 148"/>
                  <a:gd name="T20" fmla="*/ 49 w 263"/>
                  <a:gd name="T21" fmla="*/ 91 h 148"/>
                  <a:gd name="T22" fmla="*/ 263 w 263"/>
                  <a:gd name="T23" fmla="*/ 91 h 148"/>
                  <a:gd name="T24" fmla="*/ 263 w 263"/>
                  <a:gd name="T25" fmla="*/ 0 h 148"/>
                  <a:gd name="T26" fmla="*/ 0 w 263"/>
                  <a:gd name="T27" fmla="*/ 0 h 148"/>
                  <a:gd name="T28" fmla="*/ 0 w 263"/>
                  <a:gd name="T29" fmla="*/ 36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3" h="148">
                    <a:moveTo>
                      <a:pt x="0" y="36"/>
                    </a:moveTo>
                    <a:cubicBezTo>
                      <a:pt x="216" y="36"/>
                      <a:pt x="216" y="36"/>
                      <a:pt x="216" y="36"/>
                    </a:cubicBezTo>
                    <a:cubicBezTo>
                      <a:pt x="216" y="57"/>
                      <a:pt x="216" y="57"/>
                      <a:pt x="216" y="5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122"/>
                      <a:pt x="0" y="122"/>
                      <a:pt x="0" y="122"/>
                    </a:cubicBezTo>
                    <a:cubicBezTo>
                      <a:pt x="0" y="131"/>
                      <a:pt x="3" y="138"/>
                      <a:pt x="7" y="142"/>
                    </a:cubicBezTo>
                    <a:cubicBezTo>
                      <a:pt x="12" y="146"/>
                      <a:pt x="19" y="148"/>
                      <a:pt x="28" y="148"/>
                    </a:cubicBezTo>
                    <a:cubicBezTo>
                      <a:pt x="263" y="148"/>
                      <a:pt x="263" y="148"/>
                      <a:pt x="263" y="148"/>
                    </a:cubicBezTo>
                    <a:cubicBezTo>
                      <a:pt x="263" y="113"/>
                      <a:pt x="263" y="113"/>
                      <a:pt x="263" y="113"/>
                    </a:cubicBezTo>
                    <a:cubicBezTo>
                      <a:pt x="49" y="113"/>
                      <a:pt x="49" y="113"/>
                      <a:pt x="49" y="113"/>
                    </a:cubicBezTo>
                    <a:cubicBezTo>
                      <a:pt x="49" y="91"/>
                      <a:pt x="49" y="91"/>
                      <a:pt x="49" y="91"/>
                    </a:cubicBezTo>
                    <a:cubicBezTo>
                      <a:pt x="263" y="91"/>
                      <a:pt x="263" y="91"/>
                      <a:pt x="263" y="91"/>
                    </a:cubicBezTo>
                    <a:cubicBezTo>
                      <a:pt x="263" y="0"/>
                      <a:pt x="263" y="0"/>
                      <a:pt x="26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" name="Freeform 8">
                <a:extLst>
                  <a:ext uri="{FF2B5EF4-FFF2-40B4-BE49-F238E27FC236}">
                    <a16:creationId xmlns:a16="http://schemas.microsoft.com/office/drawing/2014/main" id="{BF5DDDA9-91CF-42EA-8E95-186D0E949A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866" y="5282404"/>
                <a:ext cx="244269" cy="420685"/>
              </a:xfrm>
              <a:custGeom>
                <a:avLst/>
                <a:gdLst>
                  <a:gd name="T0" fmla="*/ 36 w 72"/>
                  <a:gd name="T1" fmla="*/ 0 h 124"/>
                  <a:gd name="T2" fmla="*/ 0 w 72"/>
                  <a:gd name="T3" fmla="*/ 0 h 124"/>
                  <a:gd name="T4" fmla="*/ 0 w 72"/>
                  <a:gd name="T5" fmla="*/ 124 h 124"/>
                  <a:gd name="T6" fmla="*/ 36 w 72"/>
                  <a:gd name="T7" fmla="*/ 124 h 124"/>
                  <a:gd name="T8" fmla="*/ 36 w 72"/>
                  <a:gd name="T9" fmla="*/ 65 h 124"/>
                  <a:gd name="T10" fmla="*/ 72 w 72"/>
                  <a:gd name="T11" fmla="*/ 65 h 124"/>
                  <a:gd name="T12" fmla="*/ 72 w 72"/>
                  <a:gd name="T13" fmla="*/ 37 h 124"/>
                  <a:gd name="T14" fmla="*/ 36 w 72"/>
                  <a:gd name="T15" fmla="*/ 37 h 124"/>
                  <a:gd name="T16" fmla="*/ 36 w 72"/>
                  <a:gd name="T17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124">
                    <a:moveTo>
                      <a:pt x="36" y="0"/>
                    </a:moveTo>
                    <a:lnTo>
                      <a:pt x="0" y="0"/>
                    </a:lnTo>
                    <a:lnTo>
                      <a:pt x="0" y="124"/>
                    </a:lnTo>
                    <a:lnTo>
                      <a:pt x="36" y="124"/>
                    </a:lnTo>
                    <a:lnTo>
                      <a:pt x="36" y="65"/>
                    </a:lnTo>
                    <a:lnTo>
                      <a:pt x="72" y="65"/>
                    </a:lnTo>
                    <a:lnTo>
                      <a:pt x="72" y="37"/>
                    </a:lnTo>
                    <a:lnTo>
                      <a:pt x="36" y="37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7" name="Freeform 9">
                <a:extLst>
                  <a:ext uri="{FF2B5EF4-FFF2-40B4-BE49-F238E27FC236}">
                    <a16:creationId xmlns:a16="http://schemas.microsoft.com/office/drawing/2014/main" id="{5CDAF478-A158-4B63-9196-61B917229A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5941" y="5740408"/>
                <a:ext cx="709060" cy="318907"/>
              </a:xfrm>
              <a:custGeom>
                <a:avLst/>
                <a:gdLst>
                  <a:gd name="T0" fmla="*/ 0 w 209"/>
                  <a:gd name="T1" fmla="*/ 28 h 94"/>
                  <a:gd name="T2" fmla="*/ 173 w 209"/>
                  <a:gd name="T3" fmla="*/ 28 h 94"/>
                  <a:gd name="T4" fmla="*/ 173 w 209"/>
                  <a:gd name="T5" fmla="*/ 94 h 94"/>
                  <a:gd name="T6" fmla="*/ 209 w 209"/>
                  <a:gd name="T7" fmla="*/ 94 h 94"/>
                  <a:gd name="T8" fmla="*/ 209 w 209"/>
                  <a:gd name="T9" fmla="*/ 0 h 94"/>
                  <a:gd name="T10" fmla="*/ 0 w 209"/>
                  <a:gd name="T11" fmla="*/ 0 h 94"/>
                  <a:gd name="T12" fmla="*/ 0 w 209"/>
                  <a:gd name="T13" fmla="*/ 28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9" h="94">
                    <a:moveTo>
                      <a:pt x="0" y="28"/>
                    </a:moveTo>
                    <a:lnTo>
                      <a:pt x="173" y="28"/>
                    </a:lnTo>
                    <a:lnTo>
                      <a:pt x="173" y="94"/>
                    </a:lnTo>
                    <a:lnTo>
                      <a:pt x="209" y="94"/>
                    </a:lnTo>
                    <a:lnTo>
                      <a:pt x="209" y="0"/>
                    </a:lnTo>
                    <a:lnTo>
                      <a:pt x="0" y="0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38" name="Freeform 10">
                <a:extLst>
                  <a:ext uri="{FF2B5EF4-FFF2-40B4-BE49-F238E27FC236}">
                    <a16:creationId xmlns:a16="http://schemas.microsoft.com/office/drawing/2014/main" id="{173F29FB-563E-41E3-B83A-20A4E67949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97555" y="5238300"/>
                <a:ext cx="590318" cy="447826"/>
              </a:xfrm>
              <a:custGeom>
                <a:avLst/>
                <a:gdLst>
                  <a:gd name="T0" fmla="*/ 24 w 226"/>
                  <a:gd name="T1" fmla="*/ 99 h 171"/>
                  <a:gd name="T2" fmla="*/ 52 w 226"/>
                  <a:gd name="T3" fmla="*/ 152 h 171"/>
                  <a:gd name="T4" fmla="*/ 115 w 226"/>
                  <a:gd name="T5" fmla="*/ 171 h 171"/>
                  <a:gd name="T6" fmla="*/ 177 w 226"/>
                  <a:gd name="T7" fmla="*/ 152 h 171"/>
                  <a:gd name="T8" fmla="*/ 205 w 226"/>
                  <a:gd name="T9" fmla="*/ 99 h 171"/>
                  <a:gd name="T10" fmla="*/ 200 w 226"/>
                  <a:gd name="T11" fmla="*/ 80 h 171"/>
                  <a:gd name="T12" fmla="*/ 189 w 226"/>
                  <a:gd name="T13" fmla="*/ 64 h 171"/>
                  <a:gd name="T14" fmla="*/ 226 w 226"/>
                  <a:gd name="T15" fmla="*/ 64 h 171"/>
                  <a:gd name="T16" fmla="*/ 226 w 226"/>
                  <a:gd name="T17" fmla="*/ 29 h 171"/>
                  <a:gd name="T18" fmla="*/ 139 w 226"/>
                  <a:gd name="T19" fmla="*/ 29 h 171"/>
                  <a:gd name="T20" fmla="*/ 139 w 226"/>
                  <a:gd name="T21" fmla="*/ 0 h 171"/>
                  <a:gd name="T22" fmla="*/ 89 w 226"/>
                  <a:gd name="T23" fmla="*/ 0 h 171"/>
                  <a:gd name="T24" fmla="*/ 89 w 226"/>
                  <a:gd name="T25" fmla="*/ 29 h 171"/>
                  <a:gd name="T26" fmla="*/ 0 w 226"/>
                  <a:gd name="T27" fmla="*/ 29 h 171"/>
                  <a:gd name="T28" fmla="*/ 0 w 226"/>
                  <a:gd name="T29" fmla="*/ 64 h 171"/>
                  <a:gd name="T30" fmla="*/ 40 w 226"/>
                  <a:gd name="T31" fmla="*/ 64 h 171"/>
                  <a:gd name="T32" fmla="*/ 28 w 226"/>
                  <a:gd name="T33" fmla="*/ 80 h 171"/>
                  <a:gd name="T34" fmla="*/ 24 w 226"/>
                  <a:gd name="T35" fmla="*/ 99 h 171"/>
                  <a:gd name="T36" fmla="*/ 83 w 226"/>
                  <a:gd name="T37" fmla="*/ 74 h 171"/>
                  <a:gd name="T38" fmla="*/ 114 w 226"/>
                  <a:gd name="T39" fmla="*/ 64 h 171"/>
                  <a:gd name="T40" fmla="*/ 145 w 226"/>
                  <a:gd name="T41" fmla="*/ 74 h 171"/>
                  <a:gd name="T42" fmla="*/ 159 w 226"/>
                  <a:gd name="T43" fmla="*/ 100 h 171"/>
                  <a:gd name="T44" fmla="*/ 145 w 226"/>
                  <a:gd name="T45" fmla="*/ 125 h 171"/>
                  <a:gd name="T46" fmla="*/ 114 w 226"/>
                  <a:gd name="T47" fmla="*/ 136 h 171"/>
                  <a:gd name="T48" fmla="*/ 83 w 226"/>
                  <a:gd name="T49" fmla="*/ 125 h 171"/>
                  <a:gd name="T50" fmla="*/ 70 w 226"/>
                  <a:gd name="T51" fmla="*/ 100 h 171"/>
                  <a:gd name="T52" fmla="*/ 83 w 226"/>
                  <a:gd name="T53" fmla="*/ 74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6" h="171">
                    <a:moveTo>
                      <a:pt x="24" y="99"/>
                    </a:moveTo>
                    <a:cubicBezTo>
                      <a:pt x="24" y="120"/>
                      <a:pt x="34" y="138"/>
                      <a:pt x="52" y="152"/>
                    </a:cubicBezTo>
                    <a:cubicBezTo>
                      <a:pt x="70" y="165"/>
                      <a:pt x="91" y="171"/>
                      <a:pt x="115" y="171"/>
                    </a:cubicBezTo>
                    <a:cubicBezTo>
                      <a:pt x="140" y="171"/>
                      <a:pt x="160" y="165"/>
                      <a:pt x="177" y="152"/>
                    </a:cubicBezTo>
                    <a:cubicBezTo>
                      <a:pt x="196" y="138"/>
                      <a:pt x="205" y="120"/>
                      <a:pt x="205" y="99"/>
                    </a:cubicBezTo>
                    <a:cubicBezTo>
                      <a:pt x="205" y="92"/>
                      <a:pt x="203" y="86"/>
                      <a:pt x="200" y="80"/>
                    </a:cubicBezTo>
                    <a:cubicBezTo>
                      <a:pt x="198" y="74"/>
                      <a:pt x="194" y="69"/>
                      <a:pt x="189" y="64"/>
                    </a:cubicBezTo>
                    <a:cubicBezTo>
                      <a:pt x="226" y="64"/>
                      <a:pt x="226" y="64"/>
                      <a:pt x="226" y="64"/>
                    </a:cubicBezTo>
                    <a:cubicBezTo>
                      <a:pt x="226" y="29"/>
                      <a:pt x="226" y="29"/>
                      <a:pt x="226" y="29"/>
                    </a:cubicBezTo>
                    <a:cubicBezTo>
                      <a:pt x="139" y="29"/>
                      <a:pt x="139" y="29"/>
                      <a:pt x="139" y="29"/>
                    </a:cubicBezTo>
                    <a:cubicBezTo>
                      <a:pt x="139" y="0"/>
                      <a:pt x="139" y="0"/>
                      <a:pt x="13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29"/>
                      <a:pt x="89" y="29"/>
                      <a:pt x="89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40" y="64"/>
                      <a:pt x="40" y="64"/>
                      <a:pt x="40" y="64"/>
                    </a:cubicBezTo>
                    <a:cubicBezTo>
                      <a:pt x="35" y="69"/>
                      <a:pt x="31" y="74"/>
                      <a:pt x="28" y="80"/>
                    </a:cubicBezTo>
                    <a:cubicBezTo>
                      <a:pt x="26" y="86"/>
                      <a:pt x="24" y="92"/>
                      <a:pt x="24" y="99"/>
                    </a:cubicBezTo>
                    <a:close/>
                    <a:moveTo>
                      <a:pt x="83" y="74"/>
                    </a:moveTo>
                    <a:cubicBezTo>
                      <a:pt x="92" y="67"/>
                      <a:pt x="103" y="64"/>
                      <a:pt x="114" y="64"/>
                    </a:cubicBezTo>
                    <a:cubicBezTo>
                      <a:pt x="126" y="64"/>
                      <a:pt x="136" y="67"/>
                      <a:pt x="145" y="74"/>
                    </a:cubicBezTo>
                    <a:cubicBezTo>
                      <a:pt x="154" y="81"/>
                      <a:pt x="159" y="90"/>
                      <a:pt x="159" y="100"/>
                    </a:cubicBezTo>
                    <a:cubicBezTo>
                      <a:pt x="159" y="110"/>
                      <a:pt x="154" y="118"/>
                      <a:pt x="145" y="125"/>
                    </a:cubicBezTo>
                    <a:cubicBezTo>
                      <a:pt x="136" y="133"/>
                      <a:pt x="126" y="136"/>
                      <a:pt x="114" y="136"/>
                    </a:cubicBezTo>
                    <a:cubicBezTo>
                      <a:pt x="103" y="136"/>
                      <a:pt x="92" y="133"/>
                      <a:pt x="83" y="125"/>
                    </a:cubicBezTo>
                    <a:cubicBezTo>
                      <a:pt x="75" y="118"/>
                      <a:pt x="70" y="110"/>
                      <a:pt x="70" y="100"/>
                    </a:cubicBezTo>
                    <a:cubicBezTo>
                      <a:pt x="70" y="90"/>
                      <a:pt x="75" y="81"/>
                      <a:pt x="83" y="7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9" name="Freeform 11">
                <a:extLst>
                  <a:ext uri="{FF2B5EF4-FFF2-40B4-BE49-F238E27FC236}">
                    <a16:creationId xmlns:a16="http://schemas.microsoft.com/office/drawing/2014/main" id="{990D9156-A7BB-4E29-B5A9-3EB60BB227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0261" y="5282405"/>
                <a:ext cx="329084" cy="776910"/>
              </a:xfrm>
              <a:custGeom>
                <a:avLst/>
                <a:gdLst>
                  <a:gd name="T0" fmla="*/ 63 w 97"/>
                  <a:gd name="T1" fmla="*/ 74 h 229"/>
                  <a:gd name="T2" fmla="*/ 33 w 97"/>
                  <a:gd name="T3" fmla="*/ 74 h 229"/>
                  <a:gd name="T4" fmla="*/ 33 w 97"/>
                  <a:gd name="T5" fmla="*/ 0 h 229"/>
                  <a:gd name="T6" fmla="*/ 0 w 97"/>
                  <a:gd name="T7" fmla="*/ 0 h 229"/>
                  <a:gd name="T8" fmla="*/ 0 w 97"/>
                  <a:gd name="T9" fmla="*/ 229 h 229"/>
                  <a:gd name="T10" fmla="*/ 33 w 97"/>
                  <a:gd name="T11" fmla="*/ 229 h 229"/>
                  <a:gd name="T12" fmla="*/ 33 w 97"/>
                  <a:gd name="T13" fmla="*/ 102 h 229"/>
                  <a:gd name="T14" fmla="*/ 63 w 97"/>
                  <a:gd name="T15" fmla="*/ 102 h 229"/>
                  <a:gd name="T16" fmla="*/ 63 w 97"/>
                  <a:gd name="T17" fmla="*/ 229 h 229"/>
                  <a:gd name="T18" fmla="*/ 97 w 97"/>
                  <a:gd name="T19" fmla="*/ 229 h 229"/>
                  <a:gd name="T20" fmla="*/ 97 w 97"/>
                  <a:gd name="T21" fmla="*/ 0 h 229"/>
                  <a:gd name="T22" fmla="*/ 63 w 97"/>
                  <a:gd name="T23" fmla="*/ 0 h 229"/>
                  <a:gd name="T24" fmla="*/ 63 w 97"/>
                  <a:gd name="T25" fmla="*/ 74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7" h="229">
                    <a:moveTo>
                      <a:pt x="63" y="74"/>
                    </a:moveTo>
                    <a:lnTo>
                      <a:pt x="33" y="74"/>
                    </a:lnTo>
                    <a:lnTo>
                      <a:pt x="33" y="0"/>
                    </a:lnTo>
                    <a:lnTo>
                      <a:pt x="0" y="0"/>
                    </a:lnTo>
                    <a:lnTo>
                      <a:pt x="0" y="229"/>
                    </a:lnTo>
                    <a:lnTo>
                      <a:pt x="33" y="229"/>
                    </a:lnTo>
                    <a:lnTo>
                      <a:pt x="33" y="102"/>
                    </a:lnTo>
                    <a:lnTo>
                      <a:pt x="63" y="102"/>
                    </a:lnTo>
                    <a:lnTo>
                      <a:pt x="63" y="229"/>
                    </a:lnTo>
                    <a:lnTo>
                      <a:pt x="97" y="229"/>
                    </a:lnTo>
                    <a:lnTo>
                      <a:pt x="97" y="0"/>
                    </a:lnTo>
                    <a:lnTo>
                      <a:pt x="63" y="0"/>
                    </a:lnTo>
                    <a:lnTo>
                      <a:pt x="63" y="7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40" name="Freeform 12">
                <a:extLst>
                  <a:ext uri="{FF2B5EF4-FFF2-40B4-BE49-F238E27FC236}">
                    <a16:creationId xmlns:a16="http://schemas.microsoft.com/office/drawing/2014/main" id="{A3C1DC4A-3A05-4466-B756-634AF477E9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863" y="5282404"/>
                <a:ext cx="386760" cy="576746"/>
              </a:xfrm>
              <a:custGeom>
                <a:avLst/>
                <a:gdLst>
                  <a:gd name="T0" fmla="*/ 46 w 148"/>
                  <a:gd name="T1" fmla="*/ 36 h 219"/>
                  <a:gd name="T2" fmla="*/ 141 w 148"/>
                  <a:gd name="T3" fmla="*/ 36 h 219"/>
                  <a:gd name="T4" fmla="*/ 141 w 148"/>
                  <a:gd name="T5" fmla="*/ 0 h 219"/>
                  <a:gd name="T6" fmla="*/ 0 w 148"/>
                  <a:gd name="T7" fmla="*/ 0 h 219"/>
                  <a:gd name="T8" fmla="*/ 0 w 148"/>
                  <a:gd name="T9" fmla="*/ 196 h 219"/>
                  <a:gd name="T10" fmla="*/ 9 w 148"/>
                  <a:gd name="T11" fmla="*/ 215 h 219"/>
                  <a:gd name="T12" fmla="*/ 29 w 148"/>
                  <a:gd name="T13" fmla="*/ 219 h 219"/>
                  <a:gd name="T14" fmla="*/ 148 w 148"/>
                  <a:gd name="T15" fmla="*/ 219 h 219"/>
                  <a:gd name="T16" fmla="*/ 148 w 148"/>
                  <a:gd name="T17" fmla="*/ 182 h 219"/>
                  <a:gd name="T18" fmla="*/ 46 w 148"/>
                  <a:gd name="T19" fmla="*/ 182 h 219"/>
                  <a:gd name="T20" fmla="*/ 46 w 148"/>
                  <a:gd name="T21" fmla="*/ 36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8" h="219">
                    <a:moveTo>
                      <a:pt x="46" y="36"/>
                    </a:moveTo>
                    <a:cubicBezTo>
                      <a:pt x="141" y="36"/>
                      <a:pt x="141" y="36"/>
                      <a:pt x="141" y="36"/>
                    </a:cubicBezTo>
                    <a:cubicBezTo>
                      <a:pt x="141" y="0"/>
                      <a:pt x="141" y="0"/>
                      <a:pt x="14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0" y="205"/>
                      <a:pt x="3" y="211"/>
                      <a:pt x="9" y="215"/>
                    </a:cubicBezTo>
                    <a:cubicBezTo>
                      <a:pt x="13" y="217"/>
                      <a:pt x="20" y="219"/>
                      <a:pt x="29" y="219"/>
                    </a:cubicBezTo>
                    <a:cubicBezTo>
                      <a:pt x="148" y="219"/>
                      <a:pt x="148" y="219"/>
                      <a:pt x="148" y="219"/>
                    </a:cubicBezTo>
                    <a:cubicBezTo>
                      <a:pt x="148" y="182"/>
                      <a:pt x="148" y="182"/>
                      <a:pt x="148" y="182"/>
                    </a:cubicBezTo>
                    <a:cubicBezTo>
                      <a:pt x="46" y="182"/>
                      <a:pt x="46" y="182"/>
                      <a:pt x="46" y="182"/>
                    </a:cubicBezTo>
                    <a:lnTo>
                      <a:pt x="46" y="3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1" name="Freeform 13">
                <a:extLst>
                  <a:ext uri="{FF2B5EF4-FFF2-40B4-BE49-F238E27FC236}">
                    <a16:creationId xmlns:a16="http://schemas.microsoft.com/office/drawing/2014/main" id="{12DF9E47-4988-4A43-BE67-74F62D2BE5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1773" y="5282404"/>
                <a:ext cx="668348" cy="559783"/>
              </a:xfrm>
              <a:custGeom>
                <a:avLst/>
                <a:gdLst>
                  <a:gd name="T0" fmla="*/ 162 w 197"/>
                  <a:gd name="T1" fmla="*/ 165 h 165"/>
                  <a:gd name="T2" fmla="*/ 197 w 197"/>
                  <a:gd name="T3" fmla="*/ 165 h 165"/>
                  <a:gd name="T4" fmla="*/ 197 w 197"/>
                  <a:gd name="T5" fmla="*/ 0 h 165"/>
                  <a:gd name="T6" fmla="*/ 0 w 197"/>
                  <a:gd name="T7" fmla="*/ 0 h 165"/>
                  <a:gd name="T8" fmla="*/ 0 w 197"/>
                  <a:gd name="T9" fmla="*/ 28 h 165"/>
                  <a:gd name="T10" fmla="*/ 162 w 197"/>
                  <a:gd name="T11" fmla="*/ 28 h 165"/>
                  <a:gd name="T12" fmla="*/ 162 w 197"/>
                  <a:gd name="T13" fmla="*/ 16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7" h="165">
                    <a:moveTo>
                      <a:pt x="162" y="165"/>
                    </a:moveTo>
                    <a:lnTo>
                      <a:pt x="197" y="165"/>
                    </a:lnTo>
                    <a:lnTo>
                      <a:pt x="197" y="0"/>
                    </a:lnTo>
                    <a:lnTo>
                      <a:pt x="0" y="0"/>
                    </a:lnTo>
                    <a:lnTo>
                      <a:pt x="0" y="28"/>
                    </a:lnTo>
                    <a:lnTo>
                      <a:pt x="162" y="28"/>
                    </a:lnTo>
                    <a:lnTo>
                      <a:pt x="162" y="16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2" name="Freeform 14">
                <a:extLst>
                  <a:ext uri="{FF2B5EF4-FFF2-40B4-BE49-F238E27FC236}">
                    <a16:creationId xmlns:a16="http://schemas.microsoft.com/office/drawing/2014/main" id="{C9391A24-00E7-4279-AA2B-F5D7C86AE6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4098" y="5604703"/>
                <a:ext cx="797268" cy="413900"/>
              </a:xfrm>
              <a:custGeom>
                <a:avLst/>
                <a:gdLst>
                  <a:gd name="T0" fmla="*/ 144 w 235"/>
                  <a:gd name="T1" fmla="*/ 94 h 122"/>
                  <a:gd name="T2" fmla="*/ 144 w 235"/>
                  <a:gd name="T3" fmla="*/ 0 h 122"/>
                  <a:gd name="T4" fmla="*/ 108 w 235"/>
                  <a:gd name="T5" fmla="*/ 0 h 122"/>
                  <a:gd name="T6" fmla="*/ 108 w 235"/>
                  <a:gd name="T7" fmla="*/ 94 h 122"/>
                  <a:gd name="T8" fmla="*/ 78 w 235"/>
                  <a:gd name="T9" fmla="*/ 94 h 122"/>
                  <a:gd name="T10" fmla="*/ 78 w 235"/>
                  <a:gd name="T11" fmla="*/ 0 h 122"/>
                  <a:gd name="T12" fmla="*/ 43 w 235"/>
                  <a:gd name="T13" fmla="*/ 0 h 122"/>
                  <a:gd name="T14" fmla="*/ 43 w 235"/>
                  <a:gd name="T15" fmla="*/ 94 h 122"/>
                  <a:gd name="T16" fmla="*/ 0 w 235"/>
                  <a:gd name="T17" fmla="*/ 94 h 122"/>
                  <a:gd name="T18" fmla="*/ 0 w 235"/>
                  <a:gd name="T19" fmla="*/ 122 h 122"/>
                  <a:gd name="T20" fmla="*/ 235 w 235"/>
                  <a:gd name="T21" fmla="*/ 122 h 122"/>
                  <a:gd name="T22" fmla="*/ 235 w 235"/>
                  <a:gd name="T23" fmla="*/ 94 h 122"/>
                  <a:gd name="T24" fmla="*/ 144 w 235"/>
                  <a:gd name="T25" fmla="*/ 94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5" h="122">
                    <a:moveTo>
                      <a:pt x="144" y="94"/>
                    </a:moveTo>
                    <a:lnTo>
                      <a:pt x="144" y="0"/>
                    </a:lnTo>
                    <a:lnTo>
                      <a:pt x="108" y="0"/>
                    </a:lnTo>
                    <a:lnTo>
                      <a:pt x="108" y="94"/>
                    </a:lnTo>
                    <a:lnTo>
                      <a:pt x="78" y="94"/>
                    </a:lnTo>
                    <a:lnTo>
                      <a:pt x="78" y="0"/>
                    </a:lnTo>
                    <a:lnTo>
                      <a:pt x="43" y="0"/>
                    </a:lnTo>
                    <a:lnTo>
                      <a:pt x="43" y="94"/>
                    </a:lnTo>
                    <a:lnTo>
                      <a:pt x="0" y="94"/>
                    </a:lnTo>
                    <a:lnTo>
                      <a:pt x="0" y="122"/>
                    </a:lnTo>
                    <a:lnTo>
                      <a:pt x="235" y="122"/>
                    </a:lnTo>
                    <a:lnTo>
                      <a:pt x="235" y="94"/>
                    </a:lnTo>
                    <a:lnTo>
                      <a:pt x="144" y="9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43" name="Freeform 15">
                <a:extLst>
                  <a:ext uri="{FF2B5EF4-FFF2-40B4-BE49-F238E27FC236}">
                    <a16:creationId xmlns:a16="http://schemas.microsoft.com/office/drawing/2014/main" id="{0FBF78C6-27EF-4934-92D1-C680CCA269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57261" y="5275618"/>
                <a:ext cx="810838" cy="240876"/>
              </a:xfrm>
              <a:custGeom>
                <a:avLst/>
                <a:gdLst>
                  <a:gd name="T0" fmla="*/ 86 w 310"/>
                  <a:gd name="T1" fmla="*/ 81 h 92"/>
                  <a:gd name="T2" fmla="*/ 155 w 310"/>
                  <a:gd name="T3" fmla="*/ 45 h 92"/>
                  <a:gd name="T4" fmla="*/ 224 w 310"/>
                  <a:gd name="T5" fmla="*/ 81 h 92"/>
                  <a:gd name="T6" fmla="*/ 302 w 310"/>
                  <a:gd name="T7" fmla="*/ 92 h 92"/>
                  <a:gd name="T8" fmla="*/ 310 w 310"/>
                  <a:gd name="T9" fmla="*/ 55 h 92"/>
                  <a:gd name="T10" fmla="*/ 310 w 310"/>
                  <a:gd name="T11" fmla="*/ 55 h 92"/>
                  <a:gd name="T12" fmla="*/ 222 w 310"/>
                  <a:gd name="T13" fmla="*/ 39 h 92"/>
                  <a:gd name="T14" fmla="*/ 179 w 310"/>
                  <a:gd name="T15" fmla="*/ 0 h 92"/>
                  <a:gd name="T16" fmla="*/ 131 w 310"/>
                  <a:gd name="T17" fmla="*/ 0 h 92"/>
                  <a:gd name="T18" fmla="*/ 87 w 310"/>
                  <a:gd name="T19" fmla="*/ 39 h 92"/>
                  <a:gd name="T20" fmla="*/ 0 w 310"/>
                  <a:gd name="T21" fmla="*/ 56 h 92"/>
                  <a:gd name="T22" fmla="*/ 0 w 310"/>
                  <a:gd name="T23" fmla="*/ 56 h 92"/>
                  <a:gd name="T24" fmla="*/ 8 w 310"/>
                  <a:gd name="T25" fmla="*/ 92 h 92"/>
                  <a:gd name="T26" fmla="*/ 86 w 310"/>
                  <a:gd name="T27" fmla="*/ 81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0" h="92">
                    <a:moveTo>
                      <a:pt x="86" y="81"/>
                    </a:moveTo>
                    <a:cubicBezTo>
                      <a:pt x="118" y="73"/>
                      <a:pt x="141" y="61"/>
                      <a:pt x="155" y="45"/>
                    </a:cubicBezTo>
                    <a:cubicBezTo>
                      <a:pt x="168" y="61"/>
                      <a:pt x="191" y="73"/>
                      <a:pt x="224" y="81"/>
                    </a:cubicBezTo>
                    <a:cubicBezTo>
                      <a:pt x="247" y="86"/>
                      <a:pt x="273" y="91"/>
                      <a:pt x="302" y="92"/>
                    </a:cubicBezTo>
                    <a:cubicBezTo>
                      <a:pt x="310" y="55"/>
                      <a:pt x="310" y="55"/>
                      <a:pt x="310" y="55"/>
                    </a:cubicBezTo>
                    <a:cubicBezTo>
                      <a:pt x="310" y="55"/>
                      <a:pt x="310" y="55"/>
                      <a:pt x="310" y="55"/>
                    </a:cubicBezTo>
                    <a:cubicBezTo>
                      <a:pt x="270" y="54"/>
                      <a:pt x="243" y="47"/>
                      <a:pt x="222" y="39"/>
                    </a:cubicBezTo>
                    <a:cubicBezTo>
                      <a:pt x="197" y="29"/>
                      <a:pt x="179" y="14"/>
                      <a:pt x="179" y="0"/>
                    </a:cubicBezTo>
                    <a:cubicBezTo>
                      <a:pt x="131" y="0"/>
                      <a:pt x="131" y="0"/>
                      <a:pt x="131" y="0"/>
                    </a:cubicBezTo>
                    <a:cubicBezTo>
                      <a:pt x="131" y="12"/>
                      <a:pt x="113" y="29"/>
                      <a:pt x="87" y="39"/>
                    </a:cubicBezTo>
                    <a:cubicBezTo>
                      <a:pt x="67" y="47"/>
                      <a:pt x="40" y="54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8" y="92"/>
                      <a:pt x="8" y="92"/>
                      <a:pt x="8" y="92"/>
                    </a:cubicBezTo>
                    <a:cubicBezTo>
                      <a:pt x="36" y="92"/>
                      <a:pt x="62" y="87"/>
                      <a:pt x="86" y="8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4" name="Freeform 16">
                <a:extLst>
                  <a:ext uri="{FF2B5EF4-FFF2-40B4-BE49-F238E27FC236}">
                    <a16:creationId xmlns:a16="http://schemas.microsoft.com/office/drawing/2014/main" id="{5CD6E726-BC83-46EE-A6E5-BB2618B4EF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1251" y="5285796"/>
                <a:ext cx="614066" cy="329084"/>
              </a:xfrm>
              <a:custGeom>
                <a:avLst/>
                <a:gdLst>
                  <a:gd name="T0" fmla="*/ 119 w 236"/>
                  <a:gd name="T1" fmla="*/ 70 h 126"/>
                  <a:gd name="T2" fmla="*/ 165 w 236"/>
                  <a:gd name="T3" fmla="*/ 108 h 126"/>
                  <a:gd name="T4" fmla="*/ 227 w 236"/>
                  <a:gd name="T5" fmla="*/ 126 h 126"/>
                  <a:gd name="T6" fmla="*/ 236 w 236"/>
                  <a:gd name="T7" fmla="*/ 89 h 126"/>
                  <a:gd name="T8" fmla="*/ 158 w 236"/>
                  <a:gd name="T9" fmla="*/ 51 h 126"/>
                  <a:gd name="T10" fmla="*/ 143 w 236"/>
                  <a:gd name="T11" fmla="*/ 0 h 126"/>
                  <a:gd name="T12" fmla="*/ 93 w 236"/>
                  <a:gd name="T13" fmla="*/ 0 h 126"/>
                  <a:gd name="T14" fmla="*/ 78 w 236"/>
                  <a:gd name="T15" fmla="*/ 52 h 126"/>
                  <a:gd name="T16" fmla="*/ 0 w 236"/>
                  <a:gd name="T17" fmla="*/ 89 h 126"/>
                  <a:gd name="T18" fmla="*/ 0 w 236"/>
                  <a:gd name="T19" fmla="*/ 90 h 126"/>
                  <a:gd name="T20" fmla="*/ 8 w 236"/>
                  <a:gd name="T21" fmla="*/ 126 h 126"/>
                  <a:gd name="T22" fmla="*/ 69 w 236"/>
                  <a:gd name="T23" fmla="*/ 109 h 126"/>
                  <a:gd name="T24" fmla="*/ 119 w 236"/>
                  <a:gd name="T25" fmla="*/ 7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6" h="126">
                    <a:moveTo>
                      <a:pt x="119" y="70"/>
                    </a:moveTo>
                    <a:cubicBezTo>
                      <a:pt x="131" y="86"/>
                      <a:pt x="146" y="99"/>
                      <a:pt x="165" y="108"/>
                    </a:cubicBezTo>
                    <a:cubicBezTo>
                      <a:pt x="180" y="116"/>
                      <a:pt x="209" y="124"/>
                      <a:pt x="227" y="126"/>
                    </a:cubicBezTo>
                    <a:cubicBezTo>
                      <a:pt x="236" y="89"/>
                      <a:pt x="236" y="89"/>
                      <a:pt x="236" y="89"/>
                    </a:cubicBezTo>
                    <a:cubicBezTo>
                      <a:pt x="205" y="85"/>
                      <a:pt x="172" y="69"/>
                      <a:pt x="158" y="51"/>
                    </a:cubicBezTo>
                    <a:cubicBezTo>
                      <a:pt x="148" y="37"/>
                      <a:pt x="143" y="22"/>
                      <a:pt x="143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3" y="22"/>
                      <a:pt x="88" y="38"/>
                      <a:pt x="78" y="52"/>
                    </a:cubicBezTo>
                    <a:cubicBezTo>
                      <a:pt x="64" y="69"/>
                      <a:pt x="31" y="86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8" y="126"/>
                      <a:pt x="8" y="126"/>
                      <a:pt x="8" y="126"/>
                    </a:cubicBezTo>
                    <a:cubicBezTo>
                      <a:pt x="25" y="124"/>
                      <a:pt x="53" y="116"/>
                      <a:pt x="69" y="109"/>
                    </a:cubicBezTo>
                    <a:cubicBezTo>
                      <a:pt x="90" y="99"/>
                      <a:pt x="107" y="86"/>
                      <a:pt x="119" y="7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sp>
        <p:nvSpPr>
          <p:cNvPr id="2" name="직사각형 1">
            <a:extLst>
              <a:ext uri="{FF2B5EF4-FFF2-40B4-BE49-F238E27FC236}">
                <a16:creationId xmlns:a16="http://schemas.microsoft.com/office/drawing/2014/main" id="{0F012D35-833D-47E4-BD49-9F4B04844D20}"/>
              </a:ext>
            </a:extLst>
          </p:cNvPr>
          <p:cNvSpPr/>
          <p:nvPr/>
        </p:nvSpPr>
        <p:spPr>
          <a:xfrm>
            <a:off x="334963" y="333375"/>
            <a:ext cx="3741737" cy="561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600" b="1" dirty="0">
                <a:solidFill>
                  <a:srgbClr val="81D3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행사 참여자 소개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566287" y="2623458"/>
            <a:ext cx="11059426" cy="16110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500" b="1" dirty="0">
                <a:solidFill>
                  <a:srgbClr val="15C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강민구</a:t>
            </a:r>
            <a:endParaRPr lang="en-US" altLang="ko-KR" sz="11500" b="1" dirty="0">
              <a:solidFill>
                <a:srgbClr val="15C2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ctr"/>
            <a:r>
              <a:rPr lang="ko-KR" alt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중소기업대학원 </a:t>
            </a:r>
            <a:r>
              <a:rPr lang="ko-KR" altLang="en-US" sz="8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교학팀장</a:t>
            </a:r>
            <a:endParaRPr lang="ko-KR" altLang="en-US" sz="8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2834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780</Words>
  <Application>Microsoft Office PowerPoint</Application>
  <PresentationFormat>와이드스크린</PresentationFormat>
  <Paragraphs>228</Paragraphs>
  <Slides>29</Slides>
  <Notes>22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29</vt:i4>
      </vt:variant>
    </vt:vector>
  </HeadingPairs>
  <TitlesOfParts>
    <vt:vector size="34" baseType="lpstr">
      <vt:lpstr>맑은 고딕</vt:lpstr>
      <vt:lpstr>나눔스퀘어라운드 ExtraBold</vt:lpstr>
      <vt:lpstr>Arial</vt:lpstr>
      <vt:lpstr>나눔스퀘어라운드 Bold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왕별</dc:creator>
  <cp:lastModifiedBy>혜현 조</cp:lastModifiedBy>
  <cp:revision>256</cp:revision>
  <dcterms:created xsi:type="dcterms:W3CDTF">2021-05-30T08:06:49Z</dcterms:created>
  <dcterms:modified xsi:type="dcterms:W3CDTF">2025-02-17T05:28:05Z</dcterms:modified>
</cp:coreProperties>
</file>