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2"/>
  </p:notesMasterIdLst>
  <p:sldIdLst>
    <p:sldId id="277" r:id="rId3"/>
    <p:sldId id="295" r:id="rId4"/>
    <p:sldId id="269" r:id="rId5"/>
    <p:sldId id="273" r:id="rId6"/>
    <p:sldId id="270" r:id="rId7"/>
    <p:sldId id="274" r:id="rId8"/>
    <p:sldId id="271" r:id="rId9"/>
    <p:sldId id="275" r:id="rId10"/>
    <p:sldId id="272" r:id="rId11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5" autoAdjust="0"/>
    <p:restoredTop sz="97457" autoAdjust="0"/>
  </p:normalViewPr>
  <p:slideViewPr>
    <p:cSldViewPr snapToGrid="0" showGuides="1">
      <p:cViewPr varScale="1">
        <p:scale>
          <a:sx n="85" d="100"/>
          <a:sy n="85" d="100"/>
        </p:scale>
        <p:origin x="1406" y="62"/>
      </p:cViewPr>
      <p:guideLst>
        <p:guide orient="horz" pos="2160"/>
        <p:guide pos="3120"/>
        <p:guide orient="horz" pos="22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84B10-1955-4453-A84B-F234CBC496E2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DE3DA-E097-4E6F-AB8E-50C942C101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985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DE3DA-E097-4E6F-AB8E-50C942C101D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563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DE3DA-E097-4E6F-AB8E-50C942C101D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52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578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924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7729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2852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4527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9025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136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526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0507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022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12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3013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8513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109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152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43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790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196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840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209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877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578A-1A86-4C49-9C7A-C2B146FB95DF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724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578A-1A86-4C49-9C7A-C2B146FB95DF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401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578A-1A86-4C49-9C7A-C2B146FB95DF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68254-43ED-41CC-8642-E335D02197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673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42950" rtl="0" eaLnBrk="1" latinLnBrk="1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1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905999" cy="6858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1" t="7293" r="31564" b="12067"/>
          <a:stretch/>
        </p:blipFill>
        <p:spPr>
          <a:xfrm>
            <a:off x="507333" y="3404259"/>
            <a:ext cx="486503" cy="683279"/>
          </a:xfrm>
          <a:prstGeom prst="rect">
            <a:avLst/>
          </a:prstGeom>
        </p:spPr>
      </p:pic>
      <p:sp>
        <p:nvSpPr>
          <p:cNvPr id="10" name="object 4"/>
          <p:cNvSpPr txBox="1"/>
          <p:nvPr/>
        </p:nvSpPr>
        <p:spPr>
          <a:xfrm>
            <a:off x="1295841" y="2874863"/>
            <a:ext cx="2473341" cy="1742072"/>
          </a:xfrm>
          <a:prstGeom prst="rect">
            <a:avLst/>
          </a:prstGeom>
        </p:spPr>
        <p:txBody>
          <a:bodyPr vert="horz" wrap="square" lIns="0" tIns="18344" rIns="0" bIns="0" rtlCol="0">
            <a:spAutoFit/>
          </a:bodyPr>
          <a:lstStyle/>
          <a:p>
            <a:pPr marL="538393" indent="-520966" defTabSz="1320759" latinLnBrk="1">
              <a:spcBef>
                <a:spcPts val="144"/>
              </a:spcBef>
              <a:buFontTx/>
              <a:buAutoNum type="arabicPeriod"/>
              <a:tabLst>
                <a:tab pos="539310" algn="l"/>
              </a:tabLst>
              <a:defRPr/>
            </a:pPr>
            <a:r>
              <a:rPr sz="2800" b="1" spc="-65" dirty="0">
                <a:solidFill>
                  <a:schemeClr val="bg1"/>
                </a:solidFill>
                <a:latin typeface="+mn-ea"/>
                <a:cs typeface="함초롬바탕" panose="02030604000101010101" pitchFamily="18" charset="-127"/>
              </a:rPr>
              <a:t>Android</a:t>
            </a:r>
            <a:endParaRPr sz="2800" b="1" dirty="0">
              <a:solidFill>
                <a:schemeClr val="bg1"/>
              </a:solidFill>
              <a:latin typeface="+mn-ea"/>
              <a:cs typeface="함초롬바탕" panose="02030604000101010101" pitchFamily="18" charset="-127"/>
            </a:endParaRPr>
          </a:p>
          <a:p>
            <a:pPr marL="631029" indent="-613603" defTabSz="1320759" latinLnBrk="1">
              <a:buFontTx/>
              <a:buAutoNum type="arabicPeriod"/>
              <a:tabLst>
                <a:tab pos="631947" algn="l"/>
              </a:tabLst>
              <a:defRPr/>
            </a:pPr>
            <a:r>
              <a:rPr sz="2800" b="1" spc="29" dirty="0">
                <a:solidFill>
                  <a:schemeClr val="bg1"/>
                </a:solidFill>
                <a:latin typeface="+mn-ea"/>
                <a:cs typeface="함초롬바탕" panose="02030604000101010101" pitchFamily="18" charset="-127"/>
              </a:rPr>
              <a:t>IOS</a:t>
            </a:r>
            <a:endParaRPr sz="2800" b="1" dirty="0">
              <a:solidFill>
                <a:schemeClr val="bg1"/>
              </a:solidFill>
              <a:latin typeface="+mn-ea"/>
              <a:cs typeface="함초롬바탕" panose="02030604000101010101" pitchFamily="18" charset="-127"/>
            </a:endParaRPr>
          </a:p>
          <a:p>
            <a:pPr marL="620940" indent="-603514" defTabSz="1320759" latinLnBrk="1">
              <a:buFontTx/>
              <a:buAutoNum type="arabicPeriod"/>
              <a:tabLst>
                <a:tab pos="621858" algn="l"/>
              </a:tabLst>
              <a:defRPr/>
            </a:pPr>
            <a:r>
              <a:rPr lang="en-US" sz="2800" b="1" spc="7" dirty="0">
                <a:solidFill>
                  <a:schemeClr val="bg1"/>
                </a:solidFill>
                <a:latin typeface="+mn-ea"/>
                <a:cs typeface="함초롬바탕" panose="02030604000101010101" pitchFamily="18" charset="-127"/>
              </a:rPr>
              <a:t>Windows</a:t>
            </a:r>
          </a:p>
          <a:p>
            <a:pPr marL="620940" indent="-603514" defTabSz="1320759" latinLnBrk="1">
              <a:buFontTx/>
              <a:buAutoNum type="arabicPeriod"/>
              <a:tabLst>
                <a:tab pos="621858" algn="l"/>
              </a:tabLst>
              <a:defRPr/>
            </a:pPr>
            <a:r>
              <a:rPr sz="2800" b="1" spc="7" dirty="0">
                <a:solidFill>
                  <a:schemeClr val="bg1"/>
                </a:solidFill>
                <a:latin typeface="+mn-ea"/>
                <a:cs typeface="함초롬바탕" panose="02030604000101010101" pitchFamily="18" charset="-127"/>
              </a:rPr>
              <a:t>mac</a:t>
            </a:r>
            <a:r>
              <a:rPr lang="en-US" sz="2800" b="1" spc="7" dirty="0">
                <a:solidFill>
                  <a:schemeClr val="bg1"/>
                </a:solidFill>
                <a:latin typeface="+mn-ea"/>
                <a:cs typeface="함초롬바탕" panose="02030604000101010101" pitchFamily="18" charset="-127"/>
              </a:rPr>
              <a:t> </a:t>
            </a:r>
            <a:r>
              <a:rPr sz="2800" b="1" spc="7" dirty="0">
                <a:solidFill>
                  <a:schemeClr val="bg1"/>
                </a:solidFill>
                <a:latin typeface="+mn-ea"/>
                <a:cs typeface="함초롬바탕" panose="02030604000101010101" pitchFamily="18" charset="-127"/>
              </a:rPr>
              <a:t>OS</a:t>
            </a:r>
            <a:endParaRPr sz="2800" b="1" dirty="0">
              <a:solidFill>
                <a:schemeClr val="bg1"/>
              </a:solidFill>
              <a:latin typeface="+mn-ea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146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31501" y="659910"/>
            <a:ext cx="9674415" cy="1099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16244" y="3746303"/>
            <a:ext cx="3524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i="0" dirty="0">
                <a:solidFill>
                  <a:schemeClr val="bg1"/>
                </a:solidFill>
                <a:effectLst/>
                <a:latin typeface="+mn-ea"/>
              </a:rPr>
              <a:t>관련 문의처</a:t>
            </a:r>
            <a:endParaRPr lang="en-US" altLang="ko-KR" sz="2400" b="1" i="0" dirty="0">
              <a:solidFill>
                <a:schemeClr val="bg1"/>
              </a:solidFill>
              <a:effectLst/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31164" y="4369769"/>
            <a:ext cx="4641850" cy="1485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29" y="4639604"/>
            <a:ext cx="909032" cy="87679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766" y="4736215"/>
            <a:ext cx="828770" cy="8224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89686" y="4587884"/>
            <a:ext cx="3137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chemeClr val="bg1"/>
                </a:solidFill>
                <a:latin typeface="+mn-ea"/>
              </a:rPr>
              <a:t>전화문의</a:t>
            </a:r>
            <a:endParaRPr lang="en-US" altLang="ko-KR" sz="1200" b="1" dirty="0">
              <a:solidFill>
                <a:schemeClr val="bg1"/>
              </a:solidFill>
              <a:latin typeface="+mn-ea"/>
            </a:endParaRPr>
          </a:p>
          <a:p>
            <a:endParaRPr lang="en-US" altLang="ko-KR" sz="1200" dirty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1200" dirty="0" err="1">
                <a:solidFill>
                  <a:schemeClr val="bg1"/>
                </a:solidFill>
                <a:latin typeface="+mn-ea"/>
              </a:rPr>
              <a:t>벤처관</a:t>
            </a:r>
            <a:r>
              <a:rPr lang="ko-KR" altLang="en-US" sz="1200" dirty="0">
                <a:solidFill>
                  <a:schemeClr val="bg1"/>
                </a:solidFill>
                <a:latin typeface="+mn-ea"/>
              </a:rPr>
              <a:t> 지하</a:t>
            </a:r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1</a:t>
            </a:r>
            <a:r>
              <a:rPr lang="ko-KR" altLang="en-US" sz="1200" dirty="0">
                <a:solidFill>
                  <a:schemeClr val="bg1"/>
                </a:solidFill>
                <a:latin typeface="+mn-ea"/>
              </a:rPr>
              <a:t>층 </a:t>
            </a:r>
            <a:r>
              <a:rPr lang="ko-KR" altLang="en-US" sz="1200" dirty="0" err="1">
                <a:solidFill>
                  <a:schemeClr val="bg1"/>
                </a:solidFill>
                <a:latin typeface="+mn-ea"/>
              </a:rPr>
              <a:t>정보화팀</a:t>
            </a:r>
            <a:r>
              <a:rPr lang="ko-KR" altLang="en-US" sz="1200" dirty="0">
                <a:solidFill>
                  <a:schemeClr val="bg1"/>
                </a:solidFill>
                <a:latin typeface="+mn-ea"/>
              </a:rPr>
              <a:t> 네트워크 </a:t>
            </a:r>
            <a:r>
              <a:rPr lang="ko-KR" altLang="en-US" sz="1200" dirty="0" err="1">
                <a:solidFill>
                  <a:schemeClr val="bg1"/>
                </a:solidFill>
                <a:latin typeface="+mn-ea"/>
              </a:rPr>
              <a:t>유지보수실</a:t>
            </a:r>
            <a:endParaRPr lang="en-US" altLang="ko-KR" sz="1200" dirty="0">
              <a:solidFill>
                <a:schemeClr val="bg1"/>
              </a:solidFill>
              <a:latin typeface="+mn-ea"/>
            </a:endParaRPr>
          </a:p>
          <a:p>
            <a:endParaRPr lang="en-US" altLang="ko-KR" sz="1200" dirty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1200" dirty="0">
                <a:solidFill>
                  <a:schemeClr val="bg1"/>
                </a:solidFill>
                <a:latin typeface="+mn-ea"/>
              </a:rPr>
              <a:t>교내 </a:t>
            </a:r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820-0979,0980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968708" y="4367870"/>
            <a:ext cx="4480463" cy="1485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6421" y="4639604"/>
            <a:ext cx="2639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E-MAIL </a:t>
            </a:r>
            <a:r>
              <a:rPr lang="ko-KR" altLang="en-US" sz="1200" b="1" dirty="0">
                <a:solidFill>
                  <a:schemeClr val="bg1"/>
                </a:solidFill>
                <a:latin typeface="+mn-ea"/>
              </a:rPr>
              <a:t>문의</a:t>
            </a:r>
            <a:endParaRPr lang="en-US" altLang="ko-KR" sz="1200" b="1" dirty="0">
              <a:solidFill>
                <a:schemeClr val="bg1"/>
              </a:solidFill>
              <a:latin typeface="+mn-ea"/>
            </a:endParaRPr>
          </a:p>
          <a:p>
            <a:endParaRPr lang="en-US" altLang="ko-KR" sz="1200" dirty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1200" dirty="0" err="1">
                <a:solidFill>
                  <a:schemeClr val="bg1"/>
                </a:solidFill>
                <a:latin typeface="+mn-ea"/>
              </a:rPr>
              <a:t>정보화팀</a:t>
            </a:r>
            <a:r>
              <a:rPr lang="ko-KR" altLang="en-US" sz="1200" dirty="0">
                <a:solidFill>
                  <a:schemeClr val="bg1"/>
                </a:solidFill>
                <a:latin typeface="+mn-ea"/>
              </a:rPr>
              <a:t> 네트워크 </a:t>
            </a:r>
            <a:r>
              <a:rPr lang="ko-KR" altLang="en-US" sz="1200" dirty="0" err="1">
                <a:solidFill>
                  <a:schemeClr val="bg1"/>
                </a:solidFill>
                <a:latin typeface="+mn-ea"/>
              </a:rPr>
              <a:t>유지보수실</a:t>
            </a:r>
            <a:endParaRPr lang="en-US" altLang="ko-KR" sz="1200" dirty="0">
              <a:solidFill>
                <a:schemeClr val="bg1"/>
              </a:solidFill>
              <a:latin typeface="+mn-ea"/>
            </a:endParaRPr>
          </a:p>
          <a:p>
            <a:endParaRPr lang="en-US" altLang="ko-KR" sz="1200" dirty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network@ssu.ac.kr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4F4D7166-56B0-4EC2-A820-42C94969206D}"/>
              </a:ext>
            </a:extLst>
          </p:cNvPr>
          <p:cNvGrpSpPr/>
          <p:nvPr/>
        </p:nvGrpSpPr>
        <p:grpSpPr>
          <a:xfrm>
            <a:off x="220402" y="2111544"/>
            <a:ext cx="9450315" cy="1245249"/>
            <a:chOff x="155742" y="269145"/>
            <a:chExt cx="9450315" cy="1245249"/>
          </a:xfrm>
        </p:grpSpPr>
        <p:sp>
          <p:nvSpPr>
            <p:cNvPr id="5" name="직사각형 4"/>
            <p:cNvSpPr/>
            <p:nvPr/>
          </p:nvSpPr>
          <p:spPr>
            <a:xfrm>
              <a:off x="299943" y="806508"/>
              <a:ext cx="930611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400" b="0" i="0" dirty="0">
                  <a:solidFill>
                    <a:schemeClr val="bg1"/>
                  </a:solidFill>
                  <a:effectLst/>
                  <a:latin typeface="+mn-ea"/>
                </a:rPr>
                <a:t>무선인터넷 서비스를 사용하고자 하는 디바이스에서 무선인터넷 서비스 목록 중  선택</a:t>
              </a:r>
              <a:endParaRPr lang="en-US" altLang="ko-KR" sz="1400" b="0" i="0" dirty="0">
                <a:solidFill>
                  <a:schemeClr val="bg1"/>
                </a:solidFill>
                <a:effectLst/>
                <a:latin typeface="+mn-ea"/>
              </a:endParaRPr>
            </a:p>
            <a:p>
              <a:r>
                <a:rPr lang="ko-KR" altLang="en-US" sz="1200" b="0" i="0" dirty="0">
                  <a:solidFill>
                    <a:schemeClr val="bg1"/>
                  </a:solidFill>
                  <a:effectLst/>
                  <a:latin typeface="+mn-ea"/>
                </a:rPr>
                <a:t>                                 </a:t>
              </a:r>
              <a:endParaRPr lang="en-US" altLang="ko-KR" sz="1200" b="0" i="0" dirty="0">
                <a:solidFill>
                  <a:schemeClr val="bg1"/>
                </a:solidFill>
                <a:effectLst/>
                <a:latin typeface="+mn-ea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400" b="0" i="0" dirty="0">
                  <a:solidFill>
                    <a:schemeClr val="bg1"/>
                  </a:solidFill>
                  <a:effectLst/>
                  <a:latin typeface="+mn-ea"/>
                </a:rPr>
                <a:t>본인의 </a:t>
              </a:r>
              <a:r>
                <a:rPr lang="ko-KR" altLang="en-US" sz="1400" dirty="0">
                  <a:solidFill>
                    <a:schemeClr val="bg1"/>
                  </a:solidFill>
                  <a:latin typeface="+mn-ea"/>
                </a:rPr>
                <a:t>숭실</a:t>
              </a:r>
              <a:r>
                <a:rPr lang="ko-KR" altLang="en-US" sz="1400" b="0" i="0" dirty="0">
                  <a:solidFill>
                    <a:schemeClr val="bg1"/>
                  </a:solidFill>
                  <a:effectLst/>
                  <a:latin typeface="+mn-ea"/>
                </a:rPr>
                <a:t>대학교 </a:t>
              </a:r>
              <a:r>
                <a:rPr lang="ko-KR" altLang="en-US" sz="1400" b="1" i="0" dirty="0">
                  <a:solidFill>
                    <a:schemeClr val="bg1"/>
                  </a:solidFill>
                  <a:effectLst/>
                  <a:latin typeface="+mn-ea"/>
                </a:rPr>
                <a:t>아이디 </a:t>
              </a:r>
              <a:r>
                <a:rPr lang="en-US" altLang="ko-KR" sz="1400" b="1" i="0" dirty="0">
                  <a:solidFill>
                    <a:schemeClr val="bg1"/>
                  </a:solidFill>
                  <a:effectLst/>
                  <a:latin typeface="+mn-ea"/>
                </a:rPr>
                <a:t>/ </a:t>
              </a:r>
              <a:r>
                <a:rPr lang="ko-KR" altLang="en-US" sz="1400" b="1" i="0" dirty="0">
                  <a:solidFill>
                    <a:schemeClr val="bg1"/>
                  </a:solidFill>
                  <a:effectLst/>
                  <a:latin typeface="+mn-ea"/>
                </a:rPr>
                <a:t>패스워드</a:t>
              </a:r>
              <a:r>
                <a:rPr lang="en-US" altLang="ko-KR" sz="1400" b="1" i="0" dirty="0">
                  <a:solidFill>
                    <a:schemeClr val="bg1"/>
                  </a:solidFill>
                  <a:effectLst/>
                  <a:latin typeface="+mn-ea"/>
                </a:rPr>
                <a:t>(</a:t>
              </a:r>
              <a:r>
                <a:rPr lang="en-US" altLang="ko-KR" sz="1400" b="1" dirty="0">
                  <a:solidFill>
                    <a:schemeClr val="bg1"/>
                  </a:solidFill>
                  <a:latin typeface="+mn-ea"/>
                </a:rPr>
                <a:t>ID : </a:t>
              </a:r>
              <a:r>
                <a:rPr lang="ko-KR" altLang="en-US" sz="1400" b="1" dirty="0" err="1">
                  <a:solidFill>
                    <a:schemeClr val="bg1"/>
                  </a:solidFill>
                  <a:latin typeface="+mn-ea"/>
                </a:rPr>
                <a:t>직번</a:t>
              </a:r>
              <a:r>
                <a:rPr lang="en-US" altLang="ko-KR" sz="1400" b="1" dirty="0">
                  <a:solidFill>
                    <a:schemeClr val="bg1"/>
                  </a:solidFill>
                  <a:latin typeface="+mn-ea"/>
                </a:rPr>
                <a:t>/</a:t>
              </a:r>
              <a:r>
                <a:rPr lang="ko-KR" altLang="en-US" sz="1400" b="1" dirty="0">
                  <a:solidFill>
                    <a:schemeClr val="bg1"/>
                  </a:solidFill>
                  <a:latin typeface="+mn-ea"/>
                </a:rPr>
                <a:t>학번 </a:t>
              </a:r>
              <a:r>
                <a:rPr lang="en-US" altLang="ko-KR" sz="1400" b="1" dirty="0">
                  <a:solidFill>
                    <a:schemeClr val="bg1"/>
                  </a:solidFill>
                  <a:latin typeface="+mn-ea"/>
                </a:rPr>
                <a:t>PW : </a:t>
              </a:r>
              <a:r>
                <a:rPr lang="ko-KR" altLang="en-US" sz="1400" b="1" dirty="0">
                  <a:solidFill>
                    <a:schemeClr val="bg1"/>
                  </a:solidFill>
                  <a:latin typeface="+mn-ea"/>
                </a:rPr>
                <a:t>생년월일 </a:t>
              </a:r>
              <a:r>
                <a:rPr lang="en-US" altLang="ko-KR" sz="1400" b="1" dirty="0">
                  <a:solidFill>
                    <a:schemeClr val="bg1"/>
                  </a:solidFill>
                  <a:latin typeface="+mn-ea"/>
                </a:rPr>
                <a:t>8</a:t>
              </a:r>
              <a:r>
                <a:rPr lang="ko-KR" altLang="en-US" sz="1400" b="1" dirty="0">
                  <a:solidFill>
                    <a:schemeClr val="bg1"/>
                  </a:solidFill>
                  <a:latin typeface="+mn-ea"/>
                </a:rPr>
                <a:t>자리</a:t>
              </a:r>
              <a:r>
                <a:rPr lang="en-US" altLang="ko-KR" sz="1400" b="1" dirty="0">
                  <a:solidFill>
                    <a:schemeClr val="bg1"/>
                  </a:solidFill>
                  <a:latin typeface="+mn-ea"/>
                </a:rPr>
                <a:t>)</a:t>
              </a:r>
              <a:r>
                <a:rPr lang="ko-KR" altLang="en-US" sz="1400" b="0" i="0" dirty="0">
                  <a:solidFill>
                    <a:schemeClr val="bg1"/>
                  </a:solidFill>
                  <a:effectLst/>
                  <a:latin typeface="+mn-ea"/>
                </a:rPr>
                <a:t> </a:t>
              </a:r>
              <a:r>
                <a:rPr lang="en-US" altLang="ko-KR" sz="1400" b="0" i="0" dirty="0">
                  <a:solidFill>
                    <a:schemeClr val="bg1"/>
                  </a:solidFill>
                  <a:effectLst/>
                  <a:latin typeface="+mn-ea"/>
                </a:rPr>
                <a:t>1</a:t>
              </a:r>
              <a:r>
                <a:rPr lang="ko-KR" altLang="en-US" sz="1400" b="0" i="0" dirty="0">
                  <a:solidFill>
                    <a:schemeClr val="bg1"/>
                  </a:solidFill>
                  <a:effectLst/>
                  <a:latin typeface="+mn-ea"/>
                </a:rPr>
                <a:t>회 인증 후 무선인터넷 사용 가능</a:t>
              </a:r>
              <a:endParaRPr lang="en-US" altLang="ko-KR" sz="1400" b="0" i="0" dirty="0">
                <a:solidFill>
                  <a:schemeClr val="bg1"/>
                </a:solidFill>
                <a:effectLst/>
                <a:latin typeface="+mn-e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6892" y="269145"/>
              <a:ext cx="3795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2950" latinLnBrk="1"/>
              <a:r>
                <a:rPr lang="ko-KR" altLang="en-US" sz="2400" b="1" dirty="0">
                  <a:solidFill>
                    <a:schemeClr val="bg1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무선인터넷 인증 방법</a:t>
              </a: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51" t="7293" r="31564" b="12067"/>
            <a:stretch/>
          </p:blipFill>
          <p:spPr>
            <a:xfrm>
              <a:off x="155742" y="278822"/>
              <a:ext cx="288402" cy="391199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3212522-7016-42D8-B2F1-3CEFFAF1BE89}"/>
              </a:ext>
            </a:extLst>
          </p:cNvPr>
          <p:cNvGrpSpPr/>
          <p:nvPr/>
        </p:nvGrpSpPr>
        <p:grpSpPr>
          <a:xfrm>
            <a:off x="227842" y="223835"/>
            <a:ext cx="9450315" cy="1645359"/>
            <a:chOff x="155742" y="269145"/>
            <a:chExt cx="9450315" cy="1645359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B000109B-6A57-48D8-AB34-D5CFE126CD3C}"/>
                </a:ext>
              </a:extLst>
            </p:cNvPr>
            <p:cNvSpPr/>
            <p:nvPr/>
          </p:nvSpPr>
          <p:spPr>
            <a:xfrm>
              <a:off x="299943" y="806508"/>
              <a:ext cx="930611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bg1"/>
                  </a:solidFill>
                  <a:latin typeface="+mn-ea"/>
                </a:rPr>
                <a:t>무선인터넷 데이터 보안 방식 중 현재 가장 강력한 암호화 방식인 </a:t>
              </a:r>
              <a:r>
                <a:rPr lang="en-US" altLang="ko-KR" sz="1400" dirty="0">
                  <a:solidFill>
                    <a:schemeClr val="bg1"/>
                  </a:solidFill>
                  <a:latin typeface="+mn-ea"/>
                </a:rPr>
                <a:t>WPA2 Enterprise </a:t>
              </a:r>
              <a:r>
                <a:rPr lang="ko-KR" altLang="en-US" sz="1400" dirty="0">
                  <a:solidFill>
                    <a:schemeClr val="bg1"/>
                  </a:solidFill>
                  <a:latin typeface="+mn-ea"/>
                </a:rPr>
                <a:t>프로토콜을 적용</a:t>
              </a:r>
              <a:endParaRPr lang="en-US" altLang="ko-KR" sz="14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ko-KR" altLang="en-US" sz="1200" b="0" i="0" dirty="0">
                  <a:solidFill>
                    <a:schemeClr val="bg1"/>
                  </a:solidFill>
                  <a:effectLst/>
                  <a:latin typeface="+mn-ea"/>
                </a:rPr>
                <a:t>                                 </a:t>
              </a:r>
              <a:endParaRPr lang="en-US" altLang="ko-KR" sz="1200" b="0" i="0" dirty="0">
                <a:solidFill>
                  <a:schemeClr val="bg1"/>
                </a:solidFill>
                <a:effectLst/>
                <a:latin typeface="+mn-ea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bg1"/>
                  </a:solidFill>
                  <a:latin typeface="+mn-ea"/>
                </a:rPr>
                <a:t>무선 통신 속도 향상 및 회선 구간에 보안 강화</a:t>
              </a:r>
              <a:endParaRPr lang="en-US" altLang="ko-KR" sz="1200" dirty="0">
                <a:solidFill>
                  <a:schemeClr val="bg1"/>
                </a:solidFill>
                <a:latin typeface="+mn-ea"/>
              </a:endParaRPr>
            </a:p>
            <a:p>
              <a:endParaRPr lang="en-US" altLang="ko-KR" sz="1200" b="0" i="0" dirty="0">
                <a:solidFill>
                  <a:schemeClr val="bg1"/>
                </a:solidFill>
                <a:effectLst/>
                <a:latin typeface="+mn-ea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bg1"/>
                  </a:solidFill>
                  <a:latin typeface="+mn-ea"/>
                </a:rPr>
                <a:t>동일 </a:t>
              </a:r>
              <a:r>
                <a:rPr lang="ko-KR" altLang="en-US" sz="1400" b="0" i="0" dirty="0">
                  <a:solidFill>
                    <a:schemeClr val="bg1"/>
                  </a:solidFill>
                  <a:effectLst/>
                  <a:latin typeface="+mn-ea"/>
                </a:rPr>
                <a:t>디바이스에서는 반복적인 설정 없이 계속</a:t>
              </a:r>
              <a:r>
                <a:rPr lang="en-US" altLang="ko-KR" sz="1400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ko-KR" altLang="en-US" sz="1400" b="0" i="0" dirty="0">
                  <a:solidFill>
                    <a:schemeClr val="bg1"/>
                  </a:solidFill>
                  <a:effectLst/>
                  <a:latin typeface="+mn-ea"/>
                </a:rPr>
                <a:t>무선인터넷 이용 가능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AC26AB-B43F-4C70-875B-527F94088AA9}"/>
                </a:ext>
              </a:extLst>
            </p:cNvPr>
            <p:cNvSpPr txBox="1"/>
            <p:nvPr/>
          </p:nvSpPr>
          <p:spPr>
            <a:xfrm>
              <a:off x="426892" y="269145"/>
              <a:ext cx="2982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2950" latinLnBrk="1"/>
              <a:r>
                <a:rPr lang="ko-KR" altLang="en-US" sz="2400" b="1">
                  <a:solidFill>
                    <a:schemeClr val="bg1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인증 방법 변경 사유</a:t>
              </a:r>
              <a:endParaRPr lang="ko-KR" altLang="en-US" sz="2400" b="1" dirty="0">
                <a:solidFill>
                  <a:schemeClr val="bg1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6BECA0E3-2618-4815-BD53-8E9B7DFEF3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51" t="7293" r="31564" b="12067"/>
            <a:stretch/>
          </p:blipFill>
          <p:spPr>
            <a:xfrm>
              <a:off x="155742" y="278822"/>
              <a:ext cx="288402" cy="391199"/>
            </a:xfrm>
            <a:prstGeom prst="rect">
              <a:avLst/>
            </a:prstGeom>
          </p:spPr>
        </p:pic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07467947-8303-42A0-A3D6-919956ABAE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1" t="7293" r="31564" b="12067"/>
          <a:stretch/>
        </p:blipFill>
        <p:spPr>
          <a:xfrm>
            <a:off x="227842" y="3783874"/>
            <a:ext cx="288402" cy="3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36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1678111" y="1428750"/>
            <a:ext cx="6008564" cy="5153025"/>
            <a:chOff x="382710" y="-124909"/>
            <a:chExt cx="9218767" cy="9067533"/>
          </a:xfrm>
        </p:grpSpPr>
        <p:grpSp>
          <p:nvGrpSpPr>
            <p:cNvPr id="13" name="그룹 12"/>
            <p:cNvGrpSpPr/>
            <p:nvPr/>
          </p:nvGrpSpPr>
          <p:grpSpPr>
            <a:xfrm>
              <a:off x="5238725" y="-124909"/>
              <a:ext cx="4362752" cy="9067533"/>
              <a:chOff x="3198951" y="1070547"/>
              <a:chExt cx="2091023" cy="5284665"/>
            </a:xfrm>
          </p:grpSpPr>
          <p:grpSp>
            <p:nvGrpSpPr>
              <p:cNvPr id="43" name="그룹 42"/>
              <p:cNvGrpSpPr/>
              <p:nvPr/>
            </p:nvGrpSpPr>
            <p:grpSpPr>
              <a:xfrm>
                <a:off x="3198951" y="1777957"/>
                <a:ext cx="2048565" cy="4577255"/>
                <a:chOff x="6066735" y="120376"/>
                <a:chExt cx="2048565" cy="3263900"/>
              </a:xfrm>
            </p:grpSpPr>
            <p:pic>
              <p:nvPicPr>
                <p:cNvPr id="9" name="그림 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66735" y="120376"/>
                  <a:ext cx="2048565" cy="3263900"/>
                </a:xfrm>
                <a:prstGeom prst="rect">
                  <a:avLst/>
                </a:prstGeom>
              </p:spPr>
            </p:pic>
            <p:sp>
              <p:nvSpPr>
                <p:cNvPr id="25" name="직사각형 24"/>
                <p:cNvSpPr/>
                <p:nvPr/>
              </p:nvSpPr>
              <p:spPr>
                <a:xfrm>
                  <a:off x="6424513" y="1143955"/>
                  <a:ext cx="1369053" cy="2584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907704">
                    <a:defRPr/>
                  </a:pPr>
                  <a:endParaRPr lang="ko-KR" altLang="en-US" sz="200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382017" y="1216364"/>
                  <a:ext cx="780783" cy="1800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907704">
                    <a:defRPr/>
                  </a:pPr>
                  <a:r>
                    <a:rPr lang="en-US" altLang="ko-KR" sz="1000" b="1" dirty="0">
                      <a:solidFill>
                        <a:prstClr val="black"/>
                      </a:solidFill>
                      <a:latin typeface="맑은 고딕" panose="020F0502020204030204"/>
                      <a:ea typeface="맑은 고딕" panose="020B0503020000020004" pitchFamily="50" charset="-127"/>
                    </a:rPr>
                    <a:t>SSU-WFI</a:t>
                  </a:r>
                  <a:endPara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8" name="직사각형 27"/>
                <p:cNvSpPr/>
                <p:nvPr/>
              </p:nvSpPr>
              <p:spPr>
                <a:xfrm>
                  <a:off x="6066735" y="1171689"/>
                  <a:ext cx="2048565" cy="245166"/>
                </a:xfrm>
                <a:prstGeom prst="rect">
                  <a:avLst/>
                </a:prstGeom>
                <a:noFill/>
                <a:ln w="222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907704">
                    <a:defRPr/>
                  </a:pPr>
                  <a:endParaRPr lang="ko-KR" altLang="en-US" sz="200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</p:grpSp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0848" y="3750337"/>
                <a:ext cx="1840753" cy="2070745"/>
              </a:xfrm>
              <a:prstGeom prst="rect">
                <a:avLst/>
              </a:prstGeom>
            </p:spPr>
          </p:pic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0848" y="2929037"/>
                <a:ext cx="1054080" cy="219075"/>
              </a:xfrm>
              <a:prstGeom prst="rect">
                <a:avLst/>
              </a:prstGeom>
            </p:spPr>
          </p:pic>
          <p:grpSp>
            <p:nvGrpSpPr>
              <p:cNvPr id="39" name="그룹 38"/>
              <p:cNvGrpSpPr/>
              <p:nvPr/>
            </p:nvGrpSpPr>
            <p:grpSpPr>
              <a:xfrm>
                <a:off x="3198951" y="1070547"/>
                <a:ext cx="2091023" cy="684727"/>
                <a:chOff x="330528" y="1052763"/>
                <a:chExt cx="2168099" cy="684727"/>
              </a:xfrm>
            </p:grpSpPr>
            <p:sp>
              <p:nvSpPr>
                <p:cNvPr id="40" name="object 33"/>
                <p:cNvSpPr/>
                <p:nvPr/>
              </p:nvSpPr>
              <p:spPr>
                <a:xfrm>
                  <a:off x="330528" y="1052763"/>
                  <a:ext cx="2168099" cy="6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7129" h="869314">
                      <a:moveTo>
                        <a:pt x="0" y="128777"/>
                      </a:moveTo>
                      <a:lnTo>
                        <a:pt x="10120" y="78652"/>
                      </a:lnTo>
                      <a:lnTo>
                        <a:pt x="37718" y="37719"/>
                      </a:lnTo>
                      <a:lnTo>
                        <a:pt x="78652" y="10120"/>
                      </a:lnTo>
                      <a:lnTo>
                        <a:pt x="128777" y="0"/>
                      </a:lnTo>
                      <a:lnTo>
                        <a:pt x="406145" y="0"/>
                      </a:lnTo>
                      <a:lnTo>
                        <a:pt x="1015364" y="0"/>
                      </a:lnTo>
                      <a:lnTo>
                        <a:pt x="2308098" y="0"/>
                      </a:lnTo>
                      <a:lnTo>
                        <a:pt x="2358223" y="10120"/>
                      </a:lnTo>
                      <a:lnTo>
                        <a:pt x="2399156" y="37719"/>
                      </a:lnTo>
                      <a:lnTo>
                        <a:pt x="2426755" y="78652"/>
                      </a:lnTo>
                      <a:lnTo>
                        <a:pt x="2436876" y="128777"/>
                      </a:lnTo>
                      <a:lnTo>
                        <a:pt x="2436876" y="450723"/>
                      </a:lnTo>
                      <a:lnTo>
                        <a:pt x="2436876" y="643889"/>
                      </a:lnTo>
                      <a:lnTo>
                        <a:pt x="2426755" y="694015"/>
                      </a:lnTo>
                      <a:lnTo>
                        <a:pt x="2399156" y="734949"/>
                      </a:lnTo>
                      <a:lnTo>
                        <a:pt x="2358223" y="762547"/>
                      </a:lnTo>
                      <a:lnTo>
                        <a:pt x="2308098" y="772668"/>
                      </a:lnTo>
                      <a:lnTo>
                        <a:pt x="1015364" y="772668"/>
                      </a:lnTo>
                      <a:lnTo>
                        <a:pt x="710819" y="869188"/>
                      </a:lnTo>
                      <a:lnTo>
                        <a:pt x="406145" y="772668"/>
                      </a:lnTo>
                      <a:lnTo>
                        <a:pt x="128777" y="772668"/>
                      </a:lnTo>
                      <a:lnTo>
                        <a:pt x="78652" y="762547"/>
                      </a:lnTo>
                      <a:lnTo>
                        <a:pt x="37718" y="734949"/>
                      </a:lnTo>
                      <a:lnTo>
                        <a:pt x="10120" y="694015"/>
                      </a:lnTo>
                      <a:lnTo>
                        <a:pt x="0" y="643889"/>
                      </a:lnTo>
                      <a:lnTo>
                        <a:pt x="0" y="450723"/>
                      </a:lnTo>
                      <a:lnTo>
                        <a:pt x="0" y="128777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908">
                  <a:solidFill>
                    <a:srgbClr val="41709C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1907704">
                    <a:defRPr/>
                  </a:pPr>
                  <a:endParaRPr lang="en-US" altLang="ko-KR" sz="12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423418" y="1145338"/>
                  <a:ext cx="2031186" cy="4720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907704">
                    <a:defRPr/>
                  </a:pPr>
                  <a:r>
                    <a:rPr lang="en-US" altLang="ko-KR" sz="12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Wi-Fi </a:t>
                  </a:r>
                  <a:r>
                    <a:rPr lang="ko-KR" altLang="en-US" sz="12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항목 선택</a:t>
                  </a:r>
                  <a:endParaRPr lang="en-US" altLang="ko-KR" sz="12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  <a:p>
                  <a:pPr defTabSz="1907704">
                    <a:defRPr/>
                  </a:pPr>
                  <a:r>
                    <a:rPr lang="ko-KR" altLang="en-US" sz="1200" b="1" dirty="0" err="1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건물별</a:t>
                  </a:r>
                  <a:r>
                    <a:rPr lang="ko-KR" altLang="en-US" sz="12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</a:t>
                  </a:r>
                  <a:r>
                    <a:rPr lang="en-US" altLang="ko-KR" sz="12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SSID </a:t>
                  </a:r>
                  <a:r>
                    <a:rPr lang="ko-KR" altLang="en-US" sz="12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선택</a:t>
                  </a:r>
                </a:p>
              </p:txBody>
            </p:sp>
          </p:grpSp>
        </p:grpSp>
        <p:grpSp>
          <p:nvGrpSpPr>
            <p:cNvPr id="12" name="그룹 11"/>
            <p:cNvGrpSpPr/>
            <p:nvPr/>
          </p:nvGrpSpPr>
          <p:grpSpPr>
            <a:xfrm>
              <a:off x="382710" y="-123824"/>
              <a:ext cx="4362751" cy="9052084"/>
              <a:chOff x="824698" y="1071133"/>
              <a:chExt cx="2091023" cy="5275661"/>
            </a:xfrm>
          </p:grpSpPr>
          <p:grpSp>
            <p:nvGrpSpPr>
              <p:cNvPr id="44" name="그룹 43"/>
              <p:cNvGrpSpPr/>
              <p:nvPr/>
            </p:nvGrpSpPr>
            <p:grpSpPr>
              <a:xfrm>
                <a:off x="825472" y="1777958"/>
                <a:ext cx="2072442" cy="4568836"/>
                <a:chOff x="3406857" y="120376"/>
                <a:chExt cx="2072442" cy="3263900"/>
              </a:xfrm>
            </p:grpSpPr>
            <p:pic>
              <p:nvPicPr>
                <p:cNvPr id="3" name="그림 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06857" y="120376"/>
                  <a:ext cx="2072442" cy="3263900"/>
                </a:xfrm>
                <a:prstGeom prst="rect">
                  <a:avLst/>
                </a:prstGeom>
              </p:spPr>
            </p:pic>
            <p:sp>
              <p:nvSpPr>
                <p:cNvPr id="27" name="직사각형 26"/>
                <p:cNvSpPr/>
                <p:nvPr/>
              </p:nvSpPr>
              <p:spPr>
                <a:xfrm>
                  <a:off x="3425865" y="423241"/>
                  <a:ext cx="2053434" cy="245166"/>
                </a:xfrm>
                <a:prstGeom prst="rect">
                  <a:avLst/>
                </a:prstGeom>
                <a:noFill/>
                <a:ln w="222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907704">
                    <a:defRPr/>
                  </a:pPr>
                  <a:endParaRPr lang="ko-KR" altLang="en-US" sz="200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45" name="그룹 44"/>
              <p:cNvGrpSpPr/>
              <p:nvPr/>
            </p:nvGrpSpPr>
            <p:grpSpPr>
              <a:xfrm>
                <a:off x="824698" y="1071133"/>
                <a:ext cx="2091023" cy="684727"/>
                <a:chOff x="310017" y="1052763"/>
                <a:chExt cx="2168099" cy="684727"/>
              </a:xfrm>
            </p:grpSpPr>
            <p:sp>
              <p:nvSpPr>
                <p:cNvPr id="48" name="object 33"/>
                <p:cNvSpPr/>
                <p:nvPr/>
              </p:nvSpPr>
              <p:spPr>
                <a:xfrm>
                  <a:off x="310017" y="1052763"/>
                  <a:ext cx="2168099" cy="6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7129" h="869314">
                      <a:moveTo>
                        <a:pt x="0" y="128777"/>
                      </a:moveTo>
                      <a:lnTo>
                        <a:pt x="10120" y="78652"/>
                      </a:lnTo>
                      <a:lnTo>
                        <a:pt x="37718" y="37719"/>
                      </a:lnTo>
                      <a:lnTo>
                        <a:pt x="78652" y="10120"/>
                      </a:lnTo>
                      <a:lnTo>
                        <a:pt x="128777" y="0"/>
                      </a:lnTo>
                      <a:lnTo>
                        <a:pt x="406145" y="0"/>
                      </a:lnTo>
                      <a:lnTo>
                        <a:pt x="1015364" y="0"/>
                      </a:lnTo>
                      <a:lnTo>
                        <a:pt x="2308098" y="0"/>
                      </a:lnTo>
                      <a:lnTo>
                        <a:pt x="2358223" y="10120"/>
                      </a:lnTo>
                      <a:lnTo>
                        <a:pt x="2399156" y="37719"/>
                      </a:lnTo>
                      <a:lnTo>
                        <a:pt x="2426755" y="78652"/>
                      </a:lnTo>
                      <a:lnTo>
                        <a:pt x="2436876" y="128777"/>
                      </a:lnTo>
                      <a:lnTo>
                        <a:pt x="2436876" y="450723"/>
                      </a:lnTo>
                      <a:lnTo>
                        <a:pt x="2436876" y="643889"/>
                      </a:lnTo>
                      <a:lnTo>
                        <a:pt x="2426755" y="694015"/>
                      </a:lnTo>
                      <a:lnTo>
                        <a:pt x="2399156" y="734949"/>
                      </a:lnTo>
                      <a:lnTo>
                        <a:pt x="2358223" y="762547"/>
                      </a:lnTo>
                      <a:lnTo>
                        <a:pt x="2308098" y="772668"/>
                      </a:lnTo>
                      <a:lnTo>
                        <a:pt x="1015364" y="772668"/>
                      </a:lnTo>
                      <a:lnTo>
                        <a:pt x="710819" y="869188"/>
                      </a:lnTo>
                      <a:lnTo>
                        <a:pt x="406145" y="772668"/>
                      </a:lnTo>
                      <a:lnTo>
                        <a:pt x="128777" y="772668"/>
                      </a:lnTo>
                      <a:lnTo>
                        <a:pt x="78652" y="762547"/>
                      </a:lnTo>
                      <a:lnTo>
                        <a:pt x="37718" y="734949"/>
                      </a:lnTo>
                      <a:lnTo>
                        <a:pt x="10120" y="694015"/>
                      </a:lnTo>
                      <a:lnTo>
                        <a:pt x="0" y="643889"/>
                      </a:lnTo>
                      <a:lnTo>
                        <a:pt x="0" y="450723"/>
                      </a:lnTo>
                      <a:lnTo>
                        <a:pt x="0" y="128777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908">
                  <a:solidFill>
                    <a:srgbClr val="41709C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1907704">
                    <a:defRPr/>
                  </a:pPr>
                  <a:endParaRPr lang="en-US" altLang="ko-KR" sz="12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430768" y="1207798"/>
                  <a:ext cx="2031186" cy="2840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907704">
                    <a:defRPr/>
                  </a:pPr>
                  <a:r>
                    <a:rPr lang="ko-KR" altLang="en-US" sz="12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활성화 버튼 클릭</a:t>
                  </a:r>
                </a:p>
              </p:txBody>
            </p:sp>
          </p:grpSp>
        </p:grp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171" y="1840"/>
            <a:ext cx="9906000" cy="12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0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/>
          <p:cNvGrpSpPr/>
          <p:nvPr/>
        </p:nvGrpSpPr>
        <p:grpSpPr>
          <a:xfrm>
            <a:off x="1438102" y="1360970"/>
            <a:ext cx="6876559" cy="5358810"/>
            <a:chOff x="428008" y="-969834"/>
            <a:chExt cx="9018500" cy="9988549"/>
          </a:xfrm>
        </p:grpSpPr>
        <p:grpSp>
          <p:nvGrpSpPr>
            <p:cNvPr id="3" name="그룹 2"/>
            <p:cNvGrpSpPr/>
            <p:nvPr/>
          </p:nvGrpSpPr>
          <p:grpSpPr>
            <a:xfrm>
              <a:off x="428008" y="-969834"/>
              <a:ext cx="4221877" cy="9988549"/>
              <a:chOff x="6096000" y="1070547"/>
              <a:chExt cx="2368868" cy="5439157"/>
            </a:xfrm>
          </p:grpSpPr>
          <p:sp>
            <p:nvSpPr>
              <p:cNvPr id="14" name="object 33"/>
              <p:cNvSpPr/>
              <p:nvPr/>
            </p:nvSpPr>
            <p:spPr>
              <a:xfrm>
                <a:off x="6096000" y="1070547"/>
                <a:ext cx="2368867" cy="728089"/>
              </a:xfrm>
              <a:custGeom>
                <a:avLst/>
                <a:gdLst/>
                <a:ahLst/>
                <a:cxnLst/>
                <a:rect l="l" t="t" r="r" b="b"/>
                <a:pathLst>
                  <a:path w="2437129" h="869314">
                    <a:moveTo>
                      <a:pt x="0" y="128777"/>
                    </a:moveTo>
                    <a:lnTo>
                      <a:pt x="10120" y="78652"/>
                    </a:lnTo>
                    <a:lnTo>
                      <a:pt x="37718" y="37719"/>
                    </a:lnTo>
                    <a:lnTo>
                      <a:pt x="78652" y="10120"/>
                    </a:lnTo>
                    <a:lnTo>
                      <a:pt x="128777" y="0"/>
                    </a:lnTo>
                    <a:lnTo>
                      <a:pt x="406145" y="0"/>
                    </a:lnTo>
                    <a:lnTo>
                      <a:pt x="1015364" y="0"/>
                    </a:lnTo>
                    <a:lnTo>
                      <a:pt x="2308098" y="0"/>
                    </a:lnTo>
                    <a:lnTo>
                      <a:pt x="2358223" y="10120"/>
                    </a:lnTo>
                    <a:lnTo>
                      <a:pt x="2399156" y="37719"/>
                    </a:lnTo>
                    <a:lnTo>
                      <a:pt x="2426755" y="78652"/>
                    </a:lnTo>
                    <a:lnTo>
                      <a:pt x="2436876" y="128777"/>
                    </a:lnTo>
                    <a:lnTo>
                      <a:pt x="2436876" y="450723"/>
                    </a:lnTo>
                    <a:lnTo>
                      <a:pt x="2436876" y="643889"/>
                    </a:lnTo>
                    <a:lnTo>
                      <a:pt x="2426755" y="694015"/>
                    </a:lnTo>
                    <a:lnTo>
                      <a:pt x="2399156" y="734949"/>
                    </a:lnTo>
                    <a:lnTo>
                      <a:pt x="2358223" y="762547"/>
                    </a:lnTo>
                    <a:lnTo>
                      <a:pt x="2308098" y="772668"/>
                    </a:lnTo>
                    <a:lnTo>
                      <a:pt x="1015364" y="772668"/>
                    </a:lnTo>
                    <a:lnTo>
                      <a:pt x="710819" y="869188"/>
                    </a:lnTo>
                    <a:lnTo>
                      <a:pt x="406145" y="772668"/>
                    </a:lnTo>
                    <a:lnTo>
                      <a:pt x="128777" y="772668"/>
                    </a:lnTo>
                    <a:lnTo>
                      <a:pt x="78652" y="762547"/>
                    </a:lnTo>
                    <a:lnTo>
                      <a:pt x="37718" y="734949"/>
                    </a:lnTo>
                    <a:lnTo>
                      <a:pt x="10120" y="694015"/>
                    </a:lnTo>
                    <a:lnTo>
                      <a:pt x="0" y="643889"/>
                    </a:lnTo>
                    <a:lnTo>
                      <a:pt x="0" y="450723"/>
                    </a:lnTo>
                    <a:lnTo>
                      <a:pt x="0" y="12877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908">
                <a:solidFill>
                  <a:srgbClr val="41709C"/>
                </a:solidFill>
              </a:ln>
            </p:spPr>
            <p:txBody>
              <a:bodyPr wrap="square" lIns="0" tIns="0" rIns="0" bIns="0" rtlCol="0"/>
              <a:lstStyle/>
              <a:p>
                <a:pPr defTabSz="1907704">
                  <a:defRPr/>
                </a:pP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15" name="그룹 14"/>
              <p:cNvGrpSpPr/>
              <p:nvPr/>
            </p:nvGrpSpPr>
            <p:grpSpPr>
              <a:xfrm>
                <a:off x="6096000" y="1934838"/>
                <a:ext cx="2368868" cy="4574866"/>
                <a:chOff x="4740137" y="2311993"/>
                <a:chExt cx="2368868" cy="4310222"/>
              </a:xfrm>
            </p:grpSpPr>
            <p:grpSp>
              <p:nvGrpSpPr>
                <p:cNvPr id="20" name="그룹 19"/>
                <p:cNvGrpSpPr/>
                <p:nvPr/>
              </p:nvGrpSpPr>
              <p:grpSpPr>
                <a:xfrm>
                  <a:off x="4740137" y="2311993"/>
                  <a:ext cx="2368868" cy="4310222"/>
                  <a:chOff x="4253216" y="1271428"/>
                  <a:chExt cx="2368868" cy="4310222"/>
                </a:xfrm>
              </p:grpSpPr>
              <p:pic>
                <p:nvPicPr>
                  <p:cNvPr id="30" name="그림 29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53216" y="1271428"/>
                    <a:ext cx="2368868" cy="4310222"/>
                  </a:xfrm>
                  <a:prstGeom prst="rect">
                    <a:avLst/>
                  </a:prstGeom>
                </p:spPr>
              </p:pic>
              <p:sp>
                <p:nvSpPr>
                  <p:cNvPr id="31" name="직사각형 30"/>
                  <p:cNvSpPr/>
                  <p:nvPr/>
                </p:nvSpPr>
                <p:spPr>
                  <a:xfrm>
                    <a:off x="4253216" y="2832952"/>
                    <a:ext cx="2368868" cy="438726"/>
                  </a:xfrm>
                  <a:prstGeom prst="rect">
                    <a:avLst/>
                  </a:prstGeom>
                  <a:noFill/>
                  <a:ln w="2222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907704">
                      <a:defRPr/>
                    </a:pPr>
                    <a:endParaRPr lang="ko-KR" altLang="en-US" sz="1000">
                      <a:solidFill>
                        <a:prstClr val="white"/>
                      </a:solidFill>
                      <a:latin typeface="맑은 고딕" panose="020F0502020204030204"/>
                      <a:ea typeface="맑은 고딕" panose="020B0503020000020004" pitchFamily="50" charset="-127"/>
                    </a:endParaRPr>
                  </a:p>
                </p:txBody>
              </p:sp>
            </p:grpSp>
            <p:pic>
              <p:nvPicPr>
                <p:cNvPr id="21" name="그림 2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27032" y="2405033"/>
                  <a:ext cx="980438" cy="274725"/>
                </a:xfrm>
                <a:prstGeom prst="rect">
                  <a:avLst/>
                </a:prstGeom>
              </p:spPr>
            </p:pic>
            <p:sp>
              <p:nvSpPr>
                <p:cNvPr id="22" name="직사각형 21"/>
                <p:cNvSpPr/>
                <p:nvPr/>
              </p:nvSpPr>
              <p:spPr>
                <a:xfrm>
                  <a:off x="4952892" y="2439679"/>
                  <a:ext cx="399529" cy="1263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907704">
                    <a:defRPr/>
                  </a:pPr>
                  <a:r>
                    <a:rPr lang="en-US" altLang="ko-KR" sz="1000" b="1" dirty="0">
                      <a:solidFill>
                        <a:prstClr val="black"/>
                      </a:solidFill>
                      <a:latin typeface="맑은 고딕" panose="020F0502020204030204"/>
                      <a:ea typeface="나눔고딕" panose="020D0604000000000000" pitchFamily="50" charset="-127"/>
                    </a:rPr>
                    <a:t>SSU-WFI</a:t>
                  </a:r>
                  <a:endParaRPr lang="ko-KR" altLang="en-US" sz="1000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" name="직사각형 22"/>
                <p:cNvSpPr/>
                <p:nvPr/>
              </p:nvSpPr>
              <p:spPr>
                <a:xfrm>
                  <a:off x="4876626" y="2870050"/>
                  <a:ext cx="1117859" cy="1707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907704">
                    <a:defRPr/>
                  </a:pPr>
                  <a:endParaRPr lang="ko-KR" altLang="en-US" sz="100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4" name="직사각형 23"/>
                <p:cNvSpPr/>
                <p:nvPr/>
              </p:nvSpPr>
              <p:spPr>
                <a:xfrm>
                  <a:off x="4876626" y="3512459"/>
                  <a:ext cx="1117859" cy="1316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907704">
                    <a:defRPr/>
                  </a:pPr>
                  <a:endParaRPr lang="ko-KR" altLang="en-US" sz="100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  <p:grpSp>
              <p:nvGrpSpPr>
                <p:cNvPr id="25" name="그룹 24"/>
                <p:cNvGrpSpPr/>
                <p:nvPr/>
              </p:nvGrpSpPr>
              <p:grpSpPr>
                <a:xfrm>
                  <a:off x="4740137" y="2715983"/>
                  <a:ext cx="2368868" cy="972440"/>
                  <a:chOff x="280171" y="5811664"/>
                  <a:chExt cx="2252106" cy="972440"/>
                </a:xfrm>
              </p:grpSpPr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804679" y="5856191"/>
                    <a:ext cx="1216334" cy="1263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1907704">
                      <a:defRPr/>
                    </a:pPr>
                    <a:r>
                      <a:rPr lang="ko-KR" altLang="en-US" sz="1000" b="1" dirty="0" err="1">
                        <a:solidFill>
                          <a:prstClr val="black"/>
                        </a:solidFill>
                        <a:latin typeface="맑은 고딕" panose="020F0502020204030204"/>
                        <a:ea typeface="맑은 고딕" panose="020B0503020000020004" pitchFamily="50" charset="-127"/>
                      </a:rPr>
                      <a:t>직번</a:t>
                    </a:r>
                    <a:r>
                      <a:rPr lang="en-US" altLang="ko-KR" sz="1000" b="1" dirty="0">
                        <a:solidFill>
                          <a:prstClr val="black"/>
                        </a:solidFill>
                        <a:latin typeface="맑은 고딕" panose="020F0502020204030204"/>
                        <a:ea typeface="맑은 고딕" panose="020B0503020000020004" pitchFamily="50" charset="-127"/>
                      </a:rPr>
                      <a:t>/</a:t>
                    </a:r>
                    <a:r>
                      <a:rPr lang="ko-KR" altLang="en-US" sz="1000" b="1" dirty="0">
                        <a:solidFill>
                          <a:prstClr val="black"/>
                        </a:solidFill>
                        <a:latin typeface="맑은 고딕" panose="020F0502020204030204"/>
                        <a:ea typeface="맑은 고딕" panose="020B0503020000020004" pitchFamily="50" charset="-127"/>
                      </a:rPr>
                      <a:t>학번 입력</a:t>
                    </a:r>
                  </a:p>
                </p:txBody>
              </p:sp>
              <p:sp>
                <p:nvSpPr>
                  <p:cNvPr id="27" name="직사각형 26"/>
                  <p:cNvSpPr/>
                  <p:nvPr/>
                </p:nvSpPr>
                <p:spPr>
                  <a:xfrm>
                    <a:off x="280171" y="5811664"/>
                    <a:ext cx="2252106" cy="341921"/>
                  </a:xfrm>
                  <a:prstGeom prst="rect">
                    <a:avLst/>
                  </a:prstGeom>
                  <a:noFill/>
                  <a:ln w="2222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907704">
                      <a:defRPr/>
                    </a:pPr>
                    <a:endParaRPr lang="ko-KR" altLang="en-US" sz="1000">
                      <a:solidFill>
                        <a:prstClr val="white"/>
                      </a:solidFill>
                      <a:latin typeface="맑은 고딕" panose="020F0502020204030204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8" name="직사각형 27"/>
                  <p:cNvSpPr/>
                  <p:nvPr/>
                </p:nvSpPr>
                <p:spPr>
                  <a:xfrm>
                    <a:off x="280171" y="6335421"/>
                    <a:ext cx="2252105" cy="448683"/>
                  </a:xfrm>
                  <a:prstGeom prst="rect">
                    <a:avLst/>
                  </a:prstGeom>
                  <a:noFill/>
                  <a:ln w="2222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907704">
                      <a:defRPr/>
                    </a:pPr>
                    <a:endParaRPr lang="ko-KR" altLang="en-US" sz="1000">
                      <a:solidFill>
                        <a:prstClr val="white"/>
                      </a:solidFill>
                      <a:latin typeface="맑은 고딕" panose="020F0502020204030204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821047" y="6432427"/>
                    <a:ext cx="1321542" cy="1263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1907704">
                      <a:defRPr/>
                    </a:pPr>
                    <a:r>
                      <a:rPr lang="ko-KR" altLang="en-US" sz="1000" b="1" dirty="0">
                        <a:solidFill>
                          <a:prstClr val="black"/>
                        </a:solidFill>
                        <a:latin typeface="맑은 고딕" panose="020F0502020204030204"/>
                        <a:ea typeface="맑은 고딕" panose="020B0503020000020004" pitchFamily="50" charset="-127"/>
                      </a:rPr>
                      <a:t>생년월일 </a:t>
                    </a:r>
                    <a:r>
                      <a:rPr lang="en-US" altLang="ko-KR" sz="1000" b="1" dirty="0">
                        <a:solidFill>
                          <a:prstClr val="black"/>
                        </a:solidFill>
                        <a:latin typeface="맑은 고딕" panose="020F0502020204030204"/>
                        <a:ea typeface="맑은 고딕" panose="020B0503020000020004" pitchFamily="50" charset="-127"/>
                      </a:rPr>
                      <a:t>8</a:t>
                    </a:r>
                    <a:r>
                      <a:rPr lang="ko-KR" altLang="en-US" sz="1000" b="1" dirty="0">
                        <a:solidFill>
                          <a:prstClr val="black"/>
                        </a:solidFill>
                        <a:latin typeface="맑은 고딕" panose="020F0502020204030204"/>
                        <a:ea typeface="맑은 고딕" panose="020B0503020000020004" pitchFamily="50" charset="-127"/>
                      </a:rPr>
                      <a:t>자리</a:t>
                    </a:r>
                    <a:endParaRPr lang="en-US" altLang="ko-KR" sz="1000" b="1" dirty="0">
                      <a:solidFill>
                        <a:prstClr val="black"/>
                      </a:solidFill>
                      <a:latin typeface="맑은 고딕" panose="020F0502020204030204"/>
                      <a:ea typeface="맑은 고딕" panose="020B0503020000020004" pitchFamily="50" charset="-127"/>
                    </a:endParaRPr>
                  </a:p>
                </p:txBody>
              </p:sp>
            </p:grpSp>
          </p:grpSp>
          <p:grpSp>
            <p:nvGrpSpPr>
              <p:cNvPr id="16" name="그룹 15"/>
              <p:cNvGrpSpPr/>
              <p:nvPr/>
            </p:nvGrpSpPr>
            <p:grpSpPr>
              <a:xfrm>
                <a:off x="6096000" y="1151249"/>
                <a:ext cx="1958977" cy="302525"/>
                <a:chOff x="8320542" y="4086306"/>
                <a:chExt cx="1958977" cy="30252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8320542" y="4087157"/>
                  <a:ext cx="1958977" cy="3016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907704">
                    <a:defRPr/>
                  </a:pPr>
                  <a:r>
                    <a:rPr lang="en-US" altLang="ko-KR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CA </a:t>
                  </a:r>
                  <a:r>
                    <a:rPr lang="ko-KR" altLang="en-US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인증서</a:t>
                  </a:r>
                  <a:r>
                    <a:rPr lang="en-US" altLang="ko-KR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</a:t>
                  </a:r>
                </a:p>
                <a:p>
                  <a:pPr defTabSz="1907704">
                    <a:defRPr/>
                  </a:pPr>
                  <a:r>
                    <a:rPr lang="en-US" altLang="ko-KR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ID : </a:t>
                  </a:r>
                  <a:r>
                    <a:rPr lang="ko-KR" altLang="en-US" sz="1000" b="1" dirty="0" err="1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직번</a:t>
                  </a:r>
                  <a:r>
                    <a:rPr lang="ko-KR" altLang="en-US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</a:t>
                  </a:r>
                  <a:r>
                    <a:rPr lang="en-US" altLang="ko-KR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/ </a:t>
                  </a:r>
                  <a:r>
                    <a:rPr lang="ko-KR" altLang="en-US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학번 입력</a:t>
                  </a:r>
                  <a:endParaRPr lang="en-US" altLang="ko-KR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  <a:p>
                  <a:pPr defTabSz="1907704">
                    <a:defRPr/>
                  </a:pPr>
                  <a:r>
                    <a:rPr lang="ko-KR" altLang="en-US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비밀번호 </a:t>
                  </a:r>
                  <a:r>
                    <a:rPr lang="en-US" altLang="ko-KR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: </a:t>
                  </a:r>
                  <a:r>
                    <a:rPr lang="ko-KR" altLang="en-US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생년월일 </a:t>
                  </a:r>
                  <a:r>
                    <a:rPr lang="en-US" altLang="ko-KR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8</a:t>
                  </a:r>
                  <a:r>
                    <a:rPr lang="ko-KR" altLang="en-US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자리</a:t>
                  </a:r>
                </a:p>
              </p:txBody>
            </p:sp>
            <p:cxnSp>
              <p:nvCxnSpPr>
                <p:cNvPr id="18" name="직선 화살표 연결선 17"/>
                <p:cNvCxnSpPr/>
                <p:nvPr/>
              </p:nvCxnSpPr>
              <p:spPr>
                <a:xfrm>
                  <a:off x="8952804" y="4153588"/>
                  <a:ext cx="310216" cy="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직사각형 18"/>
                <p:cNvSpPr/>
                <p:nvPr/>
              </p:nvSpPr>
              <p:spPr>
                <a:xfrm>
                  <a:off x="9352443" y="4086306"/>
                  <a:ext cx="441802" cy="1340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907704">
                    <a:defRPr/>
                  </a:pPr>
                  <a:r>
                    <a:rPr lang="ko-KR" altLang="en-US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인증 안 함</a:t>
                  </a:r>
                  <a:endParaRPr lang="en-US" altLang="ko-KR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</p:grpSp>
        <p:grpSp>
          <p:nvGrpSpPr>
            <p:cNvPr id="4" name="그룹 3"/>
            <p:cNvGrpSpPr/>
            <p:nvPr/>
          </p:nvGrpSpPr>
          <p:grpSpPr>
            <a:xfrm>
              <a:off x="5224631" y="-954332"/>
              <a:ext cx="4221877" cy="9945529"/>
              <a:chOff x="8945271" y="1093307"/>
              <a:chExt cx="2368868" cy="5416397"/>
            </a:xfrm>
          </p:grpSpPr>
          <p:grpSp>
            <p:nvGrpSpPr>
              <p:cNvPr id="5" name="그룹 4"/>
              <p:cNvGrpSpPr/>
              <p:nvPr/>
            </p:nvGrpSpPr>
            <p:grpSpPr>
              <a:xfrm>
                <a:off x="8945271" y="1857418"/>
                <a:ext cx="2368868" cy="4652286"/>
                <a:chOff x="7643550" y="1823617"/>
                <a:chExt cx="2368868" cy="4403864"/>
              </a:xfrm>
            </p:grpSpPr>
            <p:pic>
              <p:nvPicPr>
                <p:cNvPr id="9" name="그림 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43550" y="1823617"/>
                  <a:ext cx="2368868" cy="4383508"/>
                </a:xfrm>
                <a:prstGeom prst="rect">
                  <a:avLst/>
                </a:prstGeom>
              </p:spPr>
            </p:pic>
            <p:sp>
              <p:nvSpPr>
                <p:cNvPr id="10" name="직사각형 9"/>
                <p:cNvSpPr/>
                <p:nvPr/>
              </p:nvSpPr>
              <p:spPr>
                <a:xfrm>
                  <a:off x="8080831" y="2942364"/>
                  <a:ext cx="944200" cy="1860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907704">
                    <a:defRPr/>
                  </a:pPr>
                  <a:endParaRPr lang="ko-KR" altLang="en-US" sz="100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1" name="직사각형 10"/>
                <p:cNvSpPr/>
                <p:nvPr/>
              </p:nvSpPr>
              <p:spPr>
                <a:xfrm>
                  <a:off x="7964186" y="2943785"/>
                  <a:ext cx="399529" cy="1269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907704">
                    <a:defRPr/>
                  </a:pPr>
                  <a:r>
                    <a:rPr lang="en-US" altLang="ko-KR" sz="1000" b="1" dirty="0">
                      <a:solidFill>
                        <a:prstClr val="black"/>
                      </a:solidFill>
                      <a:latin typeface="맑은 고딕" panose="020F0502020204030204"/>
                      <a:ea typeface="나눔고딕" panose="020D0604000000000000" pitchFamily="50" charset="-127"/>
                    </a:rPr>
                    <a:t>SSU-WFI</a:t>
                  </a:r>
                  <a:endPara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2" name="직사각형 11"/>
                <p:cNvSpPr/>
                <p:nvPr/>
              </p:nvSpPr>
              <p:spPr>
                <a:xfrm>
                  <a:off x="7643550" y="2864543"/>
                  <a:ext cx="2368868" cy="367604"/>
                </a:xfrm>
                <a:prstGeom prst="rect">
                  <a:avLst/>
                </a:prstGeom>
                <a:noFill/>
                <a:ln w="222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907704">
                    <a:defRPr/>
                  </a:pPr>
                  <a:endParaRPr lang="ko-KR" altLang="en-US" sz="100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  <p:pic>
              <p:nvPicPr>
                <p:cNvPr id="13" name="그림 12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75948" y="3554552"/>
                  <a:ext cx="1840753" cy="2672929"/>
                </a:xfrm>
                <a:prstGeom prst="rect">
                  <a:avLst/>
                </a:prstGeom>
              </p:spPr>
            </p:pic>
          </p:grpSp>
          <p:grpSp>
            <p:nvGrpSpPr>
              <p:cNvPr id="6" name="그룹 5"/>
              <p:cNvGrpSpPr/>
              <p:nvPr/>
            </p:nvGrpSpPr>
            <p:grpSpPr>
              <a:xfrm>
                <a:off x="8945271" y="1093307"/>
                <a:ext cx="2368868" cy="704751"/>
                <a:chOff x="330528" y="1052764"/>
                <a:chExt cx="2168099" cy="589374"/>
              </a:xfrm>
            </p:grpSpPr>
            <p:sp>
              <p:nvSpPr>
                <p:cNvPr id="7" name="object 33"/>
                <p:cNvSpPr/>
                <p:nvPr/>
              </p:nvSpPr>
              <p:spPr>
                <a:xfrm>
                  <a:off x="330528" y="1052764"/>
                  <a:ext cx="2168099" cy="589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7129" h="869314">
                      <a:moveTo>
                        <a:pt x="0" y="128777"/>
                      </a:moveTo>
                      <a:lnTo>
                        <a:pt x="10120" y="78652"/>
                      </a:lnTo>
                      <a:lnTo>
                        <a:pt x="37718" y="37719"/>
                      </a:lnTo>
                      <a:lnTo>
                        <a:pt x="78652" y="10120"/>
                      </a:lnTo>
                      <a:lnTo>
                        <a:pt x="128777" y="0"/>
                      </a:lnTo>
                      <a:lnTo>
                        <a:pt x="406145" y="0"/>
                      </a:lnTo>
                      <a:lnTo>
                        <a:pt x="1015364" y="0"/>
                      </a:lnTo>
                      <a:lnTo>
                        <a:pt x="2308098" y="0"/>
                      </a:lnTo>
                      <a:lnTo>
                        <a:pt x="2358223" y="10120"/>
                      </a:lnTo>
                      <a:lnTo>
                        <a:pt x="2399156" y="37719"/>
                      </a:lnTo>
                      <a:lnTo>
                        <a:pt x="2426755" y="78652"/>
                      </a:lnTo>
                      <a:lnTo>
                        <a:pt x="2436876" y="128777"/>
                      </a:lnTo>
                      <a:lnTo>
                        <a:pt x="2436876" y="450723"/>
                      </a:lnTo>
                      <a:lnTo>
                        <a:pt x="2436876" y="643889"/>
                      </a:lnTo>
                      <a:lnTo>
                        <a:pt x="2426755" y="694015"/>
                      </a:lnTo>
                      <a:lnTo>
                        <a:pt x="2399156" y="734949"/>
                      </a:lnTo>
                      <a:lnTo>
                        <a:pt x="2358223" y="762547"/>
                      </a:lnTo>
                      <a:lnTo>
                        <a:pt x="2308098" y="772668"/>
                      </a:lnTo>
                      <a:lnTo>
                        <a:pt x="1015364" y="772668"/>
                      </a:lnTo>
                      <a:lnTo>
                        <a:pt x="710819" y="869188"/>
                      </a:lnTo>
                      <a:lnTo>
                        <a:pt x="406145" y="772668"/>
                      </a:lnTo>
                      <a:lnTo>
                        <a:pt x="128777" y="772668"/>
                      </a:lnTo>
                      <a:lnTo>
                        <a:pt x="78652" y="762547"/>
                      </a:lnTo>
                      <a:lnTo>
                        <a:pt x="37718" y="734949"/>
                      </a:lnTo>
                      <a:lnTo>
                        <a:pt x="10120" y="694015"/>
                      </a:lnTo>
                      <a:lnTo>
                        <a:pt x="0" y="643889"/>
                      </a:lnTo>
                      <a:lnTo>
                        <a:pt x="0" y="450723"/>
                      </a:lnTo>
                      <a:lnTo>
                        <a:pt x="0" y="128777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908">
                  <a:solidFill>
                    <a:srgbClr val="41709C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1907704">
                    <a:defRPr/>
                  </a:pPr>
                  <a:endParaRPr lang="en-US" altLang="ko-KR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423418" y="1145338"/>
                  <a:ext cx="2031186" cy="112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907704">
                    <a:defRPr/>
                  </a:pPr>
                  <a:r>
                    <a:rPr lang="ko-KR" altLang="en-US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연결된 </a:t>
                  </a:r>
                  <a:r>
                    <a:rPr lang="en-US" altLang="ko-KR" sz="1000" b="1" dirty="0" err="1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WiFi</a:t>
                  </a:r>
                  <a:r>
                    <a:rPr lang="en-US" altLang="ko-KR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</a:t>
                  </a:r>
                  <a:r>
                    <a:rPr lang="ko-KR" altLang="en-US" sz="1000" b="1" dirty="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확인</a:t>
                  </a:r>
                </a:p>
              </p:txBody>
            </p:sp>
          </p:grpSp>
        </p:grpSp>
      </p:grpSp>
      <p:pic>
        <p:nvPicPr>
          <p:cNvPr id="34" name="그림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947"/>
            <a:ext cx="9906000" cy="129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9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/>
          <p:cNvGrpSpPr/>
          <p:nvPr/>
        </p:nvGrpSpPr>
        <p:grpSpPr>
          <a:xfrm>
            <a:off x="1309767" y="1371601"/>
            <a:ext cx="7100588" cy="5358810"/>
            <a:chOff x="-972886" y="1859507"/>
            <a:chExt cx="5883632" cy="7276025"/>
          </a:xfrm>
        </p:grpSpPr>
        <p:grpSp>
          <p:nvGrpSpPr>
            <p:cNvPr id="9" name="그룹 8"/>
            <p:cNvGrpSpPr/>
            <p:nvPr/>
          </p:nvGrpSpPr>
          <p:grpSpPr>
            <a:xfrm>
              <a:off x="2093044" y="2866051"/>
              <a:ext cx="2817702" cy="6269481"/>
              <a:chOff x="5171107" y="2406097"/>
              <a:chExt cx="1950717" cy="3918501"/>
            </a:xfrm>
          </p:grpSpPr>
          <p:grpSp>
            <p:nvGrpSpPr>
              <p:cNvPr id="24" name="그룹 23"/>
              <p:cNvGrpSpPr/>
              <p:nvPr/>
            </p:nvGrpSpPr>
            <p:grpSpPr>
              <a:xfrm>
                <a:off x="5171107" y="2406097"/>
                <a:ext cx="1950717" cy="3918501"/>
                <a:chOff x="5191148" y="845248"/>
                <a:chExt cx="1593966" cy="3314081"/>
              </a:xfrm>
            </p:grpSpPr>
            <p:pic>
              <p:nvPicPr>
                <p:cNvPr id="15" name="그림 1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91148" y="845248"/>
                  <a:ext cx="1593966" cy="3314081"/>
                </a:xfrm>
                <a:prstGeom prst="rect">
                  <a:avLst/>
                </a:prstGeom>
              </p:spPr>
            </p:pic>
            <p:sp>
              <p:nvSpPr>
                <p:cNvPr id="22" name="직사각형 21"/>
                <p:cNvSpPr/>
                <p:nvPr/>
              </p:nvSpPr>
              <p:spPr>
                <a:xfrm>
                  <a:off x="5426310" y="1129293"/>
                  <a:ext cx="653742" cy="9876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907704">
                    <a:defRPr/>
                  </a:pPr>
                  <a:endParaRPr lang="ko-KR" altLang="en-US" sz="100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632512" y="1100822"/>
                  <a:ext cx="612340" cy="986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907704">
                    <a:defRPr/>
                  </a:pPr>
                  <a:r>
                    <a:rPr lang="en-US" altLang="ko-KR" sz="1000" b="1" dirty="0">
                      <a:solidFill>
                        <a:prstClr val="black"/>
                      </a:solidFill>
                      <a:latin typeface="맑은 고딕" panose="020F0502020204030204"/>
                      <a:ea typeface="맑은 고딕" panose="020B0503020000020004" pitchFamily="50" charset="-127"/>
                    </a:rPr>
                    <a:t>SSU-WFI</a:t>
                  </a:r>
                  <a:endPara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5725060" y="3267375"/>
                <a:ext cx="1139392" cy="116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907704">
                  <a:defRPr/>
                </a:pPr>
                <a:r>
                  <a:rPr lang="ko-KR" altLang="en-US" sz="1000" b="1" dirty="0" err="1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직번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/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학번 입력</a:t>
                </a: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5200567" y="3259417"/>
                <a:ext cx="1897464" cy="267487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907704">
                  <a:defRPr/>
                </a:pPr>
                <a:endParaRPr lang="ko-KR" altLang="en-US" sz="100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5200567" y="3522162"/>
                <a:ext cx="1897463" cy="243608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907704">
                  <a:defRPr/>
                </a:pPr>
                <a:endParaRPr lang="ko-KR" altLang="en-US" sz="100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731488" y="3528118"/>
                <a:ext cx="1132964" cy="116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907704">
                  <a:defRPr/>
                </a:pP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생년월일 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8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자리</a:t>
                </a:r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6786429" y="2870773"/>
                <a:ext cx="335395" cy="259778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907704">
                  <a:defRPr/>
                </a:pPr>
                <a:endParaRPr lang="ko-KR" altLang="en-US" sz="100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3" name="그룹 2"/>
            <p:cNvGrpSpPr/>
            <p:nvPr/>
          </p:nvGrpSpPr>
          <p:grpSpPr>
            <a:xfrm>
              <a:off x="-972886" y="2866051"/>
              <a:ext cx="2825696" cy="6269481"/>
              <a:chOff x="3048540" y="2406097"/>
              <a:chExt cx="1956251" cy="3918501"/>
            </a:xfrm>
          </p:grpSpPr>
          <p:grpSp>
            <p:nvGrpSpPr>
              <p:cNvPr id="18" name="그룹 17"/>
              <p:cNvGrpSpPr/>
              <p:nvPr/>
            </p:nvGrpSpPr>
            <p:grpSpPr>
              <a:xfrm>
                <a:off x="3048540" y="2406097"/>
                <a:ext cx="1956251" cy="3918501"/>
                <a:chOff x="2831287" y="845249"/>
                <a:chExt cx="1581687" cy="3299434"/>
              </a:xfrm>
            </p:grpSpPr>
            <p:pic>
              <p:nvPicPr>
                <p:cNvPr id="7" name="그림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31287" y="845249"/>
                  <a:ext cx="1581687" cy="3299434"/>
                </a:xfrm>
                <a:prstGeom prst="rect">
                  <a:avLst/>
                </a:prstGeom>
              </p:spPr>
            </p:pic>
            <p:sp>
              <p:nvSpPr>
                <p:cNvPr id="8" name="직사각형 7"/>
                <p:cNvSpPr/>
                <p:nvPr/>
              </p:nvSpPr>
              <p:spPr>
                <a:xfrm>
                  <a:off x="2896573" y="1318591"/>
                  <a:ext cx="1451113" cy="245166"/>
                </a:xfrm>
                <a:prstGeom prst="rect">
                  <a:avLst/>
                </a:prstGeom>
                <a:noFill/>
                <a:ln w="222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907704">
                    <a:defRPr/>
                  </a:pPr>
                  <a:endParaRPr lang="ko-KR" altLang="en-US" sz="100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0" name="직사각형 9"/>
                <p:cNvSpPr/>
                <p:nvPr/>
              </p:nvSpPr>
              <p:spPr>
                <a:xfrm>
                  <a:off x="2979011" y="2925402"/>
                  <a:ext cx="970137" cy="1424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907704">
                    <a:defRPr/>
                  </a:pPr>
                  <a:endParaRPr lang="ko-KR" altLang="en-US" sz="100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2959133" y="2912150"/>
                  <a:ext cx="1159564" cy="98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907704">
                    <a:defRPr/>
                  </a:pPr>
                  <a:r>
                    <a:rPr lang="en-US" altLang="ko-KR" sz="1000" b="1" dirty="0">
                      <a:solidFill>
                        <a:prstClr val="black"/>
                      </a:solidFill>
                      <a:latin typeface="맑은 고딕" panose="020F0502020204030204"/>
                      <a:ea typeface="맑은 고딕" panose="020B0503020000020004" pitchFamily="50" charset="-127"/>
                    </a:rPr>
                    <a:t>SSU-WFI</a:t>
                  </a:r>
                  <a:endPara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3" name="직사각형 12"/>
                <p:cNvSpPr/>
                <p:nvPr/>
              </p:nvSpPr>
              <p:spPr>
                <a:xfrm>
                  <a:off x="2996160" y="3125085"/>
                  <a:ext cx="970137" cy="1424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907704">
                    <a:defRPr/>
                  </a:pPr>
                  <a:endParaRPr lang="ko-KR" altLang="en-US" sz="100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965759" y="3078787"/>
                  <a:ext cx="1159564" cy="98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907704">
                    <a:defRPr/>
                  </a:pPr>
                  <a:r>
                    <a:rPr lang="en-US" altLang="ko-KR" sz="1000" b="1" dirty="0">
                      <a:solidFill>
                        <a:prstClr val="black"/>
                      </a:solidFill>
                      <a:latin typeface="맑은 고딕" panose="020F0502020204030204"/>
                      <a:ea typeface="맑은 고딕" panose="020B0503020000020004" pitchFamily="50" charset="-127"/>
                    </a:rPr>
                    <a:t>WIFI-Guide</a:t>
                  </a:r>
                  <a:endPara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4" name="직사각형 13"/>
                <p:cNvSpPr/>
                <p:nvPr/>
              </p:nvSpPr>
              <p:spPr>
                <a:xfrm>
                  <a:off x="2896573" y="2912150"/>
                  <a:ext cx="1451113" cy="163720"/>
                </a:xfrm>
                <a:prstGeom prst="rect">
                  <a:avLst/>
                </a:prstGeom>
                <a:noFill/>
                <a:ln w="222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907704">
                    <a:defRPr/>
                  </a:pPr>
                  <a:endParaRPr lang="ko-KR" altLang="en-US" sz="100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endParaRPr>
                </a:p>
              </p:txBody>
            </p:sp>
          </p:grpSp>
          <p:pic>
            <p:nvPicPr>
              <p:cNvPr id="45" name="그림 4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14857" y="3588660"/>
                <a:ext cx="1636159" cy="1222399"/>
              </a:xfrm>
              <a:prstGeom prst="rect">
                <a:avLst/>
              </a:prstGeom>
            </p:spPr>
          </p:pic>
        </p:grpSp>
        <p:grpSp>
          <p:nvGrpSpPr>
            <p:cNvPr id="50" name="그룹 49"/>
            <p:cNvGrpSpPr/>
            <p:nvPr/>
          </p:nvGrpSpPr>
          <p:grpSpPr>
            <a:xfrm>
              <a:off x="-972885" y="1874230"/>
              <a:ext cx="2801185" cy="989050"/>
              <a:chOff x="330528" y="1052763"/>
              <a:chExt cx="2168099" cy="684727"/>
            </a:xfrm>
          </p:grpSpPr>
          <p:sp>
            <p:nvSpPr>
              <p:cNvPr id="51" name="object 33"/>
              <p:cNvSpPr/>
              <p:nvPr/>
            </p:nvSpPr>
            <p:spPr>
              <a:xfrm>
                <a:off x="330528" y="1052763"/>
                <a:ext cx="2168099" cy="684727"/>
              </a:xfrm>
              <a:custGeom>
                <a:avLst/>
                <a:gdLst/>
                <a:ahLst/>
                <a:cxnLst/>
                <a:rect l="l" t="t" r="r" b="b"/>
                <a:pathLst>
                  <a:path w="2437129" h="869314">
                    <a:moveTo>
                      <a:pt x="0" y="128777"/>
                    </a:moveTo>
                    <a:lnTo>
                      <a:pt x="10120" y="78652"/>
                    </a:lnTo>
                    <a:lnTo>
                      <a:pt x="37718" y="37719"/>
                    </a:lnTo>
                    <a:lnTo>
                      <a:pt x="78652" y="10120"/>
                    </a:lnTo>
                    <a:lnTo>
                      <a:pt x="128777" y="0"/>
                    </a:lnTo>
                    <a:lnTo>
                      <a:pt x="406145" y="0"/>
                    </a:lnTo>
                    <a:lnTo>
                      <a:pt x="1015364" y="0"/>
                    </a:lnTo>
                    <a:lnTo>
                      <a:pt x="2308098" y="0"/>
                    </a:lnTo>
                    <a:lnTo>
                      <a:pt x="2358223" y="10120"/>
                    </a:lnTo>
                    <a:lnTo>
                      <a:pt x="2399156" y="37719"/>
                    </a:lnTo>
                    <a:lnTo>
                      <a:pt x="2426755" y="78652"/>
                    </a:lnTo>
                    <a:lnTo>
                      <a:pt x="2436876" y="128777"/>
                    </a:lnTo>
                    <a:lnTo>
                      <a:pt x="2436876" y="450723"/>
                    </a:lnTo>
                    <a:lnTo>
                      <a:pt x="2436876" y="643889"/>
                    </a:lnTo>
                    <a:lnTo>
                      <a:pt x="2426755" y="694015"/>
                    </a:lnTo>
                    <a:lnTo>
                      <a:pt x="2399156" y="734949"/>
                    </a:lnTo>
                    <a:lnTo>
                      <a:pt x="2358223" y="762547"/>
                    </a:lnTo>
                    <a:lnTo>
                      <a:pt x="2308098" y="772668"/>
                    </a:lnTo>
                    <a:lnTo>
                      <a:pt x="1015364" y="772668"/>
                    </a:lnTo>
                    <a:lnTo>
                      <a:pt x="710819" y="869188"/>
                    </a:lnTo>
                    <a:lnTo>
                      <a:pt x="406145" y="772668"/>
                    </a:lnTo>
                    <a:lnTo>
                      <a:pt x="128777" y="772668"/>
                    </a:lnTo>
                    <a:lnTo>
                      <a:pt x="78652" y="762547"/>
                    </a:lnTo>
                    <a:lnTo>
                      <a:pt x="37718" y="734949"/>
                    </a:lnTo>
                    <a:lnTo>
                      <a:pt x="10120" y="694015"/>
                    </a:lnTo>
                    <a:lnTo>
                      <a:pt x="0" y="643889"/>
                    </a:lnTo>
                    <a:lnTo>
                      <a:pt x="0" y="450723"/>
                    </a:lnTo>
                    <a:lnTo>
                      <a:pt x="0" y="12877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908">
                <a:solidFill>
                  <a:srgbClr val="41709C"/>
                </a:solidFill>
              </a:ln>
            </p:spPr>
            <p:txBody>
              <a:bodyPr wrap="square" lIns="0" tIns="0" rIns="0" bIns="0" rtlCol="0"/>
              <a:lstStyle/>
              <a:p>
                <a:pPr defTabSz="1907704">
                  <a:defRPr/>
                </a:pP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81252" y="1144739"/>
                <a:ext cx="2031187" cy="209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907704">
                  <a:defRPr/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WI-FI 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버튼 활성화</a:t>
                </a: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defTabSz="1907704">
                  <a:defRPr/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SSU-WFI 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선택</a:t>
                </a: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53" name="그룹 52"/>
            <p:cNvGrpSpPr/>
            <p:nvPr/>
          </p:nvGrpSpPr>
          <p:grpSpPr>
            <a:xfrm>
              <a:off x="2093044" y="1859507"/>
              <a:ext cx="2817702" cy="1001079"/>
              <a:chOff x="330528" y="1044435"/>
              <a:chExt cx="2168099" cy="693055"/>
            </a:xfrm>
          </p:grpSpPr>
          <p:sp>
            <p:nvSpPr>
              <p:cNvPr id="54" name="object 33"/>
              <p:cNvSpPr/>
              <p:nvPr/>
            </p:nvSpPr>
            <p:spPr>
              <a:xfrm>
                <a:off x="330528" y="1052763"/>
                <a:ext cx="2168099" cy="684727"/>
              </a:xfrm>
              <a:custGeom>
                <a:avLst/>
                <a:gdLst/>
                <a:ahLst/>
                <a:cxnLst/>
                <a:rect l="l" t="t" r="r" b="b"/>
                <a:pathLst>
                  <a:path w="2437129" h="869314">
                    <a:moveTo>
                      <a:pt x="0" y="128777"/>
                    </a:moveTo>
                    <a:lnTo>
                      <a:pt x="10120" y="78652"/>
                    </a:lnTo>
                    <a:lnTo>
                      <a:pt x="37718" y="37719"/>
                    </a:lnTo>
                    <a:lnTo>
                      <a:pt x="78652" y="10120"/>
                    </a:lnTo>
                    <a:lnTo>
                      <a:pt x="128777" y="0"/>
                    </a:lnTo>
                    <a:lnTo>
                      <a:pt x="406145" y="0"/>
                    </a:lnTo>
                    <a:lnTo>
                      <a:pt x="1015364" y="0"/>
                    </a:lnTo>
                    <a:lnTo>
                      <a:pt x="2308098" y="0"/>
                    </a:lnTo>
                    <a:lnTo>
                      <a:pt x="2358223" y="10120"/>
                    </a:lnTo>
                    <a:lnTo>
                      <a:pt x="2399156" y="37719"/>
                    </a:lnTo>
                    <a:lnTo>
                      <a:pt x="2426755" y="78652"/>
                    </a:lnTo>
                    <a:lnTo>
                      <a:pt x="2436876" y="128777"/>
                    </a:lnTo>
                    <a:lnTo>
                      <a:pt x="2436876" y="450723"/>
                    </a:lnTo>
                    <a:lnTo>
                      <a:pt x="2436876" y="643889"/>
                    </a:lnTo>
                    <a:lnTo>
                      <a:pt x="2426755" y="694015"/>
                    </a:lnTo>
                    <a:lnTo>
                      <a:pt x="2399156" y="734949"/>
                    </a:lnTo>
                    <a:lnTo>
                      <a:pt x="2358223" y="762547"/>
                    </a:lnTo>
                    <a:lnTo>
                      <a:pt x="2308098" y="772668"/>
                    </a:lnTo>
                    <a:lnTo>
                      <a:pt x="1015364" y="772668"/>
                    </a:lnTo>
                    <a:lnTo>
                      <a:pt x="710819" y="869188"/>
                    </a:lnTo>
                    <a:lnTo>
                      <a:pt x="406145" y="772668"/>
                    </a:lnTo>
                    <a:lnTo>
                      <a:pt x="128777" y="772668"/>
                    </a:lnTo>
                    <a:lnTo>
                      <a:pt x="78652" y="762547"/>
                    </a:lnTo>
                    <a:lnTo>
                      <a:pt x="37718" y="734949"/>
                    </a:lnTo>
                    <a:lnTo>
                      <a:pt x="10120" y="694015"/>
                    </a:lnTo>
                    <a:lnTo>
                      <a:pt x="0" y="643889"/>
                    </a:lnTo>
                    <a:lnTo>
                      <a:pt x="0" y="450723"/>
                    </a:lnTo>
                    <a:lnTo>
                      <a:pt x="0" y="12877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908">
                <a:solidFill>
                  <a:srgbClr val="41709C"/>
                </a:solidFill>
              </a:ln>
            </p:spPr>
            <p:txBody>
              <a:bodyPr wrap="square" lIns="0" tIns="0" rIns="0" bIns="0" rtlCol="0"/>
              <a:lstStyle/>
              <a:p>
                <a:pPr defTabSz="1907704">
                  <a:defRPr/>
                </a:pP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29594" y="1044435"/>
                <a:ext cx="2031186" cy="290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907704">
                  <a:defRPr/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ID : </a:t>
                </a:r>
                <a:r>
                  <a:rPr lang="ko-KR" altLang="en-US" sz="1000" b="1" dirty="0" err="1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직번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/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학번 입력</a:t>
                </a: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defTabSz="1907704">
                  <a:defRPr/>
                </a:pP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비밀번호 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생년월일 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8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자리</a:t>
                </a:r>
              </a:p>
              <a:p>
                <a:pPr defTabSz="1907704">
                  <a:defRPr/>
                </a:pP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연결 선택</a:t>
                </a: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pic>
        <p:nvPicPr>
          <p:cNvPr id="30" name="그림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018"/>
            <a:ext cx="9906000" cy="128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8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261" y="1286541"/>
            <a:ext cx="6059480" cy="546513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906000" cy="128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044132" y="1414131"/>
            <a:ext cx="7663933" cy="5114260"/>
            <a:chOff x="-4431528" y="2135129"/>
            <a:chExt cx="7636094" cy="6286394"/>
          </a:xfrm>
        </p:grpSpPr>
        <p:pic>
          <p:nvPicPr>
            <p:cNvPr id="61" name="그림 6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431528" y="3138990"/>
              <a:ext cx="3479386" cy="5282533"/>
            </a:xfrm>
            <a:prstGeom prst="rect">
              <a:avLst/>
            </a:prstGeom>
          </p:spPr>
        </p:pic>
        <p:pic>
          <p:nvPicPr>
            <p:cNvPr id="62" name="그림 61"/>
            <p:cNvPicPr>
              <a:picLocks noChangeAspect="1"/>
            </p:cNvPicPr>
            <p:nvPr/>
          </p:nvPicPr>
          <p:blipFill rotWithShape="1">
            <a:blip r:embed="rId3"/>
            <a:srcRect r="18531"/>
            <a:stretch/>
          </p:blipFill>
          <p:spPr>
            <a:xfrm>
              <a:off x="-336849" y="3136993"/>
              <a:ext cx="3541415" cy="5284530"/>
            </a:xfrm>
            <a:prstGeom prst="rect">
              <a:avLst/>
            </a:prstGeom>
          </p:spPr>
        </p:pic>
        <p:grpSp>
          <p:nvGrpSpPr>
            <p:cNvPr id="65" name="그룹 64"/>
            <p:cNvGrpSpPr/>
            <p:nvPr/>
          </p:nvGrpSpPr>
          <p:grpSpPr>
            <a:xfrm>
              <a:off x="-347078" y="2135129"/>
              <a:ext cx="3551643" cy="989050"/>
              <a:chOff x="330528" y="1052763"/>
              <a:chExt cx="2168099" cy="684727"/>
            </a:xfrm>
          </p:grpSpPr>
          <p:sp>
            <p:nvSpPr>
              <p:cNvPr id="66" name="object 33"/>
              <p:cNvSpPr/>
              <p:nvPr/>
            </p:nvSpPr>
            <p:spPr>
              <a:xfrm>
                <a:off x="330528" y="1052763"/>
                <a:ext cx="2168099" cy="684727"/>
              </a:xfrm>
              <a:custGeom>
                <a:avLst/>
                <a:gdLst/>
                <a:ahLst/>
                <a:cxnLst/>
                <a:rect l="l" t="t" r="r" b="b"/>
                <a:pathLst>
                  <a:path w="2437129" h="869314">
                    <a:moveTo>
                      <a:pt x="0" y="128777"/>
                    </a:moveTo>
                    <a:lnTo>
                      <a:pt x="10120" y="78652"/>
                    </a:lnTo>
                    <a:lnTo>
                      <a:pt x="37718" y="37719"/>
                    </a:lnTo>
                    <a:lnTo>
                      <a:pt x="78652" y="10120"/>
                    </a:lnTo>
                    <a:lnTo>
                      <a:pt x="128777" y="0"/>
                    </a:lnTo>
                    <a:lnTo>
                      <a:pt x="406145" y="0"/>
                    </a:lnTo>
                    <a:lnTo>
                      <a:pt x="1015364" y="0"/>
                    </a:lnTo>
                    <a:lnTo>
                      <a:pt x="2308098" y="0"/>
                    </a:lnTo>
                    <a:lnTo>
                      <a:pt x="2358223" y="10120"/>
                    </a:lnTo>
                    <a:lnTo>
                      <a:pt x="2399156" y="37719"/>
                    </a:lnTo>
                    <a:lnTo>
                      <a:pt x="2426755" y="78652"/>
                    </a:lnTo>
                    <a:lnTo>
                      <a:pt x="2436876" y="128777"/>
                    </a:lnTo>
                    <a:lnTo>
                      <a:pt x="2436876" y="450723"/>
                    </a:lnTo>
                    <a:lnTo>
                      <a:pt x="2436876" y="643889"/>
                    </a:lnTo>
                    <a:lnTo>
                      <a:pt x="2426755" y="694015"/>
                    </a:lnTo>
                    <a:lnTo>
                      <a:pt x="2399156" y="734949"/>
                    </a:lnTo>
                    <a:lnTo>
                      <a:pt x="2358223" y="762547"/>
                    </a:lnTo>
                    <a:lnTo>
                      <a:pt x="2308098" y="772668"/>
                    </a:lnTo>
                    <a:lnTo>
                      <a:pt x="1015364" y="772668"/>
                    </a:lnTo>
                    <a:lnTo>
                      <a:pt x="710819" y="869188"/>
                    </a:lnTo>
                    <a:lnTo>
                      <a:pt x="406145" y="772668"/>
                    </a:lnTo>
                    <a:lnTo>
                      <a:pt x="128777" y="772668"/>
                    </a:lnTo>
                    <a:lnTo>
                      <a:pt x="78652" y="762547"/>
                    </a:lnTo>
                    <a:lnTo>
                      <a:pt x="37718" y="734949"/>
                    </a:lnTo>
                    <a:lnTo>
                      <a:pt x="10120" y="694015"/>
                    </a:lnTo>
                    <a:lnTo>
                      <a:pt x="0" y="643889"/>
                    </a:lnTo>
                    <a:lnTo>
                      <a:pt x="0" y="450723"/>
                    </a:lnTo>
                    <a:lnTo>
                      <a:pt x="0" y="12877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908">
                <a:solidFill>
                  <a:srgbClr val="41709C"/>
                </a:solidFill>
              </a:ln>
            </p:spPr>
            <p:txBody>
              <a:bodyPr wrap="square" lIns="0" tIns="0" rIns="0" bIns="0" rtlCol="0"/>
              <a:lstStyle/>
              <a:p>
                <a:pPr defTabSz="1907704">
                  <a:defRPr/>
                </a:pP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88889" y="1138457"/>
                <a:ext cx="2031186" cy="191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907704">
                  <a:defRPr/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F0502020204030204"/>
                    <a:ea typeface="나눔고딕" panose="020D0604000000000000" pitchFamily="50" charset="-127"/>
                  </a:rPr>
                  <a:t> 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나눔고딕" panose="020D0604000000000000" pitchFamily="50" charset="-127"/>
                  </a:rPr>
                  <a:t>사용자 정보 입력  </a:t>
                </a:r>
                <a:endParaRPr lang="en-US" altLang="ko-KR" sz="1000" b="1" dirty="0">
                  <a:solidFill>
                    <a:prstClr val="black"/>
                  </a:solidFill>
                  <a:latin typeface="맑은 고딕" panose="020F0502020204030204"/>
                  <a:ea typeface="나눔고딕" panose="020D0604000000000000" pitchFamily="50" charset="-127"/>
                </a:endParaRPr>
              </a:p>
              <a:p>
                <a:pPr defTabSz="1907704">
                  <a:defRPr/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F0502020204030204"/>
                    <a:ea typeface="나눔고딕" panose="020D0604000000000000" pitchFamily="50" charset="-127"/>
                  </a:rPr>
                  <a:t> [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나눔고딕" panose="020D0604000000000000" pitchFamily="50" charset="-127"/>
                  </a:rPr>
                  <a:t>확인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F0502020204030204"/>
                    <a:ea typeface="나눔고딕" panose="020D0604000000000000" pitchFamily="50" charset="-127"/>
                  </a:rPr>
                  <a:t>]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나눔고딕" panose="020D0604000000000000" pitchFamily="50" charset="-127"/>
                  </a:rPr>
                  <a:t> 버튼 클릭</a:t>
                </a:r>
                <a:endParaRPr lang="en-US" altLang="ko-KR" sz="1000" b="1" dirty="0">
                  <a:solidFill>
                    <a:prstClr val="black"/>
                  </a:solidFill>
                  <a:latin typeface="맑은 고딕" panose="020F0502020204030204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>
              <a:off x="-4431528" y="2135131"/>
              <a:ext cx="3479386" cy="989050"/>
              <a:chOff x="330528" y="1052763"/>
              <a:chExt cx="2230724" cy="684727"/>
            </a:xfrm>
          </p:grpSpPr>
          <p:sp>
            <p:nvSpPr>
              <p:cNvPr id="69" name="object 33"/>
              <p:cNvSpPr/>
              <p:nvPr/>
            </p:nvSpPr>
            <p:spPr>
              <a:xfrm>
                <a:off x="330528" y="1052763"/>
                <a:ext cx="2168099" cy="684727"/>
              </a:xfrm>
              <a:custGeom>
                <a:avLst/>
                <a:gdLst/>
                <a:ahLst/>
                <a:cxnLst/>
                <a:rect l="l" t="t" r="r" b="b"/>
                <a:pathLst>
                  <a:path w="2437129" h="869314">
                    <a:moveTo>
                      <a:pt x="0" y="128777"/>
                    </a:moveTo>
                    <a:lnTo>
                      <a:pt x="10120" y="78652"/>
                    </a:lnTo>
                    <a:lnTo>
                      <a:pt x="37718" y="37719"/>
                    </a:lnTo>
                    <a:lnTo>
                      <a:pt x="78652" y="10120"/>
                    </a:lnTo>
                    <a:lnTo>
                      <a:pt x="128777" y="0"/>
                    </a:lnTo>
                    <a:lnTo>
                      <a:pt x="406145" y="0"/>
                    </a:lnTo>
                    <a:lnTo>
                      <a:pt x="1015364" y="0"/>
                    </a:lnTo>
                    <a:lnTo>
                      <a:pt x="2308098" y="0"/>
                    </a:lnTo>
                    <a:lnTo>
                      <a:pt x="2358223" y="10120"/>
                    </a:lnTo>
                    <a:lnTo>
                      <a:pt x="2399156" y="37719"/>
                    </a:lnTo>
                    <a:lnTo>
                      <a:pt x="2426755" y="78652"/>
                    </a:lnTo>
                    <a:lnTo>
                      <a:pt x="2436876" y="128777"/>
                    </a:lnTo>
                    <a:lnTo>
                      <a:pt x="2436876" y="450723"/>
                    </a:lnTo>
                    <a:lnTo>
                      <a:pt x="2436876" y="643889"/>
                    </a:lnTo>
                    <a:lnTo>
                      <a:pt x="2426755" y="694015"/>
                    </a:lnTo>
                    <a:lnTo>
                      <a:pt x="2399156" y="734949"/>
                    </a:lnTo>
                    <a:lnTo>
                      <a:pt x="2358223" y="762547"/>
                    </a:lnTo>
                    <a:lnTo>
                      <a:pt x="2308098" y="772668"/>
                    </a:lnTo>
                    <a:lnTo>
                      <a:pt x="1015364" y="772668"/>
                    </a:lnTo>
                    <a:lnTo>
                      <a:pt x="710819" y="869188"/>
                    </a:lnTo>
                    <a:lnTo>
                      <a:pt x="406145" y="772668"/>
                    </a:lnTo>
                    <a:lnTo>
                      <a:pt x="128777" y="772668"/>
                    </a:lnTo>
                    <a:lnTo>
                      <a:pt x="78652" y="762547"/>
                    </a:lnTo>
                    <a:lnTo>
                      <a:pt x="37718" y="734949"/>
                    </a:lnTo>
                    <a:lnTo>
                      <a:pt x="10120" y="694015"/>
                    </a:lnTo>
                    <a:lnTo>
                      <a:pt x="0" y="643889"/>
                    </a:lnTo>
                    <a:lnTo>
                      <a:pt x="0" y="450723"/>
                    </a:lnTo>
                    <a:lnTo>
                      <a:pt x="0" y="12877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908">
                <a:solidFill>
                  <a:srgbClr val="41709C"/>
                </a:solidFill>
              </a:ln>
            </p:spPr>
            <p:txBody>
              <a:bodyPr wrap="square" lIns="0" tIns="0" rIns="0" bIns="0" rtlCol="0"/>
              <a:lstStyle/>
              <a:p>
                <a:pPr defTabSz="1907704">
                  <a:defRPr/>
                </a:pP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30528" y="1170650"/>
                <a:ext cx="2230724" cy="191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907704">
                  <a:defRPr/>
                </a:pP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우측 하단 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[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와이파이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] 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버튼 클릭</a:t>
                </a: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defTabSz="1907704">
                  <a:defRPr/>
                </a:pP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연결 하려는 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SSU-WIFI 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선택</a:t>
                </a:r>
              </a:p>
            </p:txBody>
          </p:sp>
        </p:grpSp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4B711C50-7AAD-3E07-4300-C4BC0EE85313}"/>
                </a:ext>
              </a:extLst>
            </p:cNvPr>
            <p:cNvSpPr/>
            <p:nvPr/>
          </p:nvSpPr>
          <p:spPr>
            <a:xfrm>
              <a:off x="-3416711" y="5037384"/>
              <a:ext cx="2464569" cy="43783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907704">
                <a:defRPr/>
              </a:pPr>
              <a:endParaRPr lang="ko-KR" altLang="en-US" sz="1000" b="1" i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78" name="그림 7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065199" y="5061174"/>
              <a:ext cx="522817" cy="288925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-3197659" y="5111820"/>
              <a:ext cx="1490121" cy="170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907704">
                <a:defRPr/>
              </a:pPr>
              <a:r>
                <a:rPr lang="en-US" altLang="ko-KR" sz="1000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SSU-WFI</a:t>
              </a:r>
              <a:endParaRPr lang="ko-KR" altLang="en-US" sz="1000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pic>
          <p:nvPicPr>
            <p:cNvPr id="80" name="그림 7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9996" y="5323205"/>
              <a:ext cx="701675" cy="152016"/>
            </a:xfrm>
            <a:prstGeom prst="rect">
              <a:avLst/>
            </a:prstGeom>
          </p:spPr>
        </p:pic>
        <p:pic>
          <p:nvPicPr>
            <p:cNvPr id="81" name="그림 8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9996" y="5701581"/>
              <a:ext cx="701675" cy="194533"/>
            </a:xfrm>
            <a:prstGeom prst="rect">
              <a:avLst/>
            </a:prstGeom>
          </p:spPr>
        </p:pic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6E03B2BC-FA2C-A1BA-EB37-1F79E164093C}"/>
                </a:ext>
              </a:extLst>
            </p:cNvPr>
            <p:cNvSpPr/>
            <p:nvPr/>
          </p:nvSpPr>
          <p:spPr>
            <a:xfrm>
              <a:off x="545690" y="5137716"/>
              <a:ext cx="2563906" cy="8965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907704">
                <a:defRPr/>
              </a:pPr>
              <a:endParaRPr lang="ko-KR" altLang="en-US" sz="1000" b="1" i="1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19996" y="5222961"/>
              <a:ext cx="1809762" cy="170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907704">
                <a:defRPr/>
              </a:pPr>
              <a:r>
                <a:rPr lang="ko-KR" altLang="en-US" sz="1000" b="1" dirty="0" err="1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직번</a:t>
              </a:r>
              <a:r>
                <a: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학번 입력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19996" y="5648181"/>
              <a:ext cx="1809762" cy="170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907704">
                <a:defRPr/>
              </a:pPr>
              <a:r>
                <a:rPr lang="ko-KR" altLang="en-US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생년월일 </a:t>
              </a:r>
              <a:r>
                <a: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8</a:t>
              </a:r>
              <a:r>
                <a:rPr lang="ko-KR" altLang="en-US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자리</a:t>
              </a:r>
            </a:p>
          </p:txBody>
        </p:sp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id="{6CF6E687-9411-4BA8-5AFF-B34E302ED681}"/>
                </a:ext>
              </a:extLst>
            </p:cNvPr>
            <p:cNvSpPr/>
            <p:nvPr/>
          </p:nvSpPr>
          <p:spPr>
            <a:xfrm>
              <a:off x="821936" y="6119483"/>
              <a:ext cx="1156779" cy="3981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907704">
                <a:defRPr/>
              </a:pPr>
              <a:endParaRPr lang="ko-KR" altLang="en-US" sz="1000" b="1" i="1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pic>
          <p:nvPicPr>
            <p:cNvPr id="86" name="그림 8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913913" y="8007816"/>
              <a:ext cx="456820" cy="348612"/>
            </a:xfrm>
            <a:prstGeom prst="rect">
              <a:avLst/>
            </a:prstGeom>
          </p:spPr>
        </p:pic>
        <p:pic>
          <p:nvPicPr>
            <p:cNvPr id="87" name="그림 8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39127" y="8072911"/>
              <a:ext cx="456820" cy="348612"/>
            </a:xfrm>
            <a:prstGeom prst="rect">
              <a:avLst/>
            </a:prstGeom>
          </p:spPr>
        </p:pic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791"/>
            <a:ext cx="9906000" cy="129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7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005" y="1371600"/>
            <a:ext cx="6795989" cy="535808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906000" cy="128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94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1172" y="1477926"/>
            <a:ext cx="6359116" cy="5244102"/>
            <a:chOff x="-3138087" y="2256022"/>
            <a:chExt cx="8029335" cy="5774168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138087" y="3308115"/>
              <a:ext cx="3797704" cy="4722075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449969" y="5734439"/>
              <a:ext cx="2421467" cy="201789"/>
            </a:xfrm>
            <a:prstGeom prst="rect">
              <a:avLst/>
            </a:prstGeom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4B711C50-7AAD-3E07-4300-C4BC0EE85313}"/>
                </a:ext>
              </a:extLst>
            </p:cNvPr>
            <p:cNvSpPr/>
            <p:nvPr/>
          </p:nvSpPr>
          <p:spPr>
            <a:xfrm>
              <a:off x="-2978933" y="5661059"/>
              <a:ext cx="3338687" cy="44944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907704">
                <a:defRPr/>
              </a:pPr>
              <a:endParaRPr lang="ko-KR" altLang="en-US" sz="1000" b="1" i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2553677" y="5688073"/>
              <a:ext cx="1490121" cy="195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907704">
                <a:defRPr/>
              </a:pPr>
              <a:r>
                <a:rPr lang="en-US" altLang="ko-KR" sz="1000" b="1" dirty="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SSU-WFI</a:t>
              </a:r>
              <a:endParaRPr lang="ko-KR" altLang="en-US" sz="1000" b="1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1093544" y="3300021"/>
              <a:ext cx="3797704" cy="4722075"/>
              <a:chOff x="4440527" y="1622238"/>
              <a:chExt cx="2629180" cy="3269129"/>
            </a:xfrm>
          </p:grpSpPr>
          <p:pic>
            <p:nvPicPr>
              <p:cNvPr id="11" name="그림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40527" y="1622238"/>
                <a:ext cx="2629180" cy="3269129"/>
              </a:xfrm>
              <a:prstGeom prst="rect">
                <a:avLst/>
              </a:prstGeom>
            </p:spPr>
          </p:pic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35537" y="3067050"/>
                <a:ext cx="728663" cy="202852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4989510" y="3016425"/>
                <a:ext cx="674689" cy="135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907704">
                  <a:defRPr/>
                </a:pPr>
                <a:r>
                  <a:rPr lang="en-US" altLang="ko-KR" sz="1000" b="1" dirty="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SSU-WFI</a:t>
                </a:r>
                <a:endParaRPr lang="ko-KR" altLang="en-US" sz="1000" b="1" dirty="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229297" y="3327021"/>
                <a:ext cx="1279396" cy="135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907704">
                  <a:defRPr/>
                </a:pPr>
                <a:r>
                  <a:rPr lang="ko-KR" altLang="en-US" sz="1000" b="1" dirty="0" err="1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직번</a:t>
                </a:r>
                <a:r>
                  <a:rPr lang="en-US" altLang="ko-KR" sz="1000" b="1" dirty="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/</a:t>
                </a:r>
                <a:r>
                  <a:rPr lang="ko-KR" altLang="en-US" sz="1000" b="1" dirty="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학번 입력</a:t>
                </a:r>
              </a:p>
            </p:txBody>
          </p:sp>
          <p:sp>
            <p:nvSpPr>
              <p:cNvPr id="23" name="직사각형 22"/>
              <p:cNvSpPr/>
              <p:nvPr/>
            </p:nvSpPr>
            <p:spPr>
              <a:xfrm>
                <a:off x="4453227" y="3320527"/>
                <a:ext cx="2605937" cy="252715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907704">
                  <a:defRPr/>
                </a:pPr>
                <a:endParaRPr lang="ko-KR" altLang="en-US" sz="100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235647" y="3555466"/>
                <a:ext cx="1722678" cy="21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907704">
                  <a:defRPr/>
                </a:pPr>
                <a:r>
                  <a:rPr lang="ko-KR" altLang="en-US" sz="1000" b="1" dirty="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생년월일 </a:t>
                </a:r>
                <a:r>
                  <a:rPr lang="en-US" altLang="ko-KR" sz="1000" b="1" dirty="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8</a:t>
                </a:r>
                <a:r>
                  <a:rPr lang="ko-KR" altLang="en-US" sz="1000" b="1" dirty="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자리</a:t>
                </a:r>
                <a:endParaRPr lang="en-US" altLang="ko-KR" sz="1000" b="1" dirty="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endParaRPr>
              </a:p>
              <a:p>
                <a:pPr defTabSz="1907704">
                  <a:defRPr/>
                </a:pPr>
                <a:r>
                  <a:rPr lang="en-US" altLang="ko-KR" sz="1000" b="1" dirty="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(EX :19XXXXXX)</a:t>
                </a:r>
                <a:endParaRPr lang="ko-KR" altLang="en-US" sz="1000" b="1" dirty="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4453227" y="3574527"/>
                <a:ext cx="2605937" cy="318023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907704">
                  <a:defRPr/>
                </a:pPr>
                <a:endParaRPr lang="ko-KR" altLang="en-US" sz="100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24" name="그룹 23"/>
            <p:cNvGrpSpPr/>
            <p:nvPr/>
          </p:nvGrpSpPr>
          <p:grpSpPr>
            <a:xfrm>
              <a:off x="1093545" y="2256022"/>
              <a:ext cx="3782476" cy="989050"/>
              <a:chOff x="330528" y="1052763"/>
              <a:chExt cx="2168099" cy="684727"/>
            </a:xfrm>
          </p:grpSpPr>
          <p:sp>
            <p:nvSpPr>
              <p:cNvPr id="32" name="object 33"/>
              <p:cNvSpPr/>
              <p:nvPr/>
            </p:nvSpPr>
            <p:spPr>
              <a:xfrm>
                <a:off x="330528" y="1052763"/>
                <a:ext cx="2168099" cy="684727"/>
              </a:xfrm>
              <a:custGeom>
                <a:avLst/>
                <a:gdLst/>
                <a:ahLst/>
                <a:cxnLst/>
                <a:rect l="l" t="t" r="r" b="b"/>
                <a:pathLst>
                  <a:path w="2437129" h="869314">
                    <a:moveTo>
                      <a:pt x="0" y="128777"/>
                    </a:moveTo>
                    <a:lnTo>
                      <a:pt x="10120" y="78652"/>
                    </a:lnTo>
                    <a:lnTo>
                      <a:pt x="37718" y="37719"/>
                    </a:lnTo>
                    <a:lnTo>
                      <a:pt x="78652" y="10120"/>
                    </a:lnTo>
                    <a:lnTo>
                      <a:pt x="128777" y="0"/>
                    </a:lnTo>
                    <a:lnTo>
                      <a:pt x="406145" y="0"/>
                    </a:lnTo>
                    <a:lnTo>
                      <a:pt x="1015364" y="0"/>
                    </a:lnTo>
                    <a:lnTo>
                      <a:pt x="2308098" y="0"/>
                    </a:lnTo>
                    <a:lnTo>
                      <a:pt x="2358223" y="10120"/>
                    </a:lnTo>
                    <a:lnTo>
                      <a:pt x="2399156" y="37719"/>
                    </a:lnTo>
                    <a:lnTo>
                      <a:pt x="2426755" y="78652"/>
                    </a:lnTo>
                    <a:lnTo>
                      <a:pt x="2436876" y="128777"/>
                    </a:lnTo>
                    <a:lnTo>
                      <a:pt x="2436876" y="450723"/>
                    </a:lnTo>
                    <a:lnTo>
                      <a:pt x="2436876" y="643889"/>
                    </a:lnTo>
                    <a:lnTo>
                      <a:pt x="2426755" y="694015"/>
                    </a:lnTo>
                    <a:lnTo>
                      <a:pt x="2399156" y="734949"/>
                    </a:lnTo>
                    <a:lnTo>
                      <a:pt x="2358223" y="762547"/>
                    </a:lnTo>
                    <a:lnTo>
                      <a:pt x="2308098" y="772668"/>
                    </a:lnTo>
                    <a:lnTo>
                      <a:pt x="1015364" y="772668"/>
                    </a:lnTo>
                    <a:lnTo>
                      <a:pt x="710819" y="869188"/>
                    </a:lnTo>
                    <a:lnTo>
                      <a:pt x="406145" y="772668"/>
                    </a:lnTo>
                    <a:lnTo>
                      <a:pt x="128777" y="772668"/>
                    </a:lnTo>
                    <a:lnTo>
                      <a:pt x="78652" y="762547"/>
                    </a:lnTo>
                    <a:lnTo>
                      <a:pt x="37718" y="734949"/>
                    </a:lnTo>
                    <a:lnTo>
                      <a:pt x="10120" y="694015"/>
                    </a:lnTo>
                    <a:lnTo>
                      <a:pt x="0" y="643889"/>
                    </a:lnTo>
                    <a:lnTo>
                      <a:pt x="0" y="450723"/>
                    </a:lnTo>
                    <a:lnTo>
                      <a:pt x="0" y="12877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908">
                <a:solidFill>
                  <a:srgbClr val="41709C"/>
                </a:solidFill>
              </a:ln>
            </p:spPr>
            <p:txBody>
              <a:bodyPr wrap="square" lIns="0" tIns="0" rIns="0" bIns="0" rtlCol="0"/>
              <a:lstStyle/>
              <a:p>
                <a:pPr defTabSz="1907704">
                  <a:defRPr/>
                </a:pP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88889" y="1138457"/>
                <a:ext cx="2031186" cy="21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907704">
                  <a:defRPr/>
                </a:pP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나눔고딕" panose="020D0604000000000000" pitchFamily="50" charset="-127"/>
                  </a:rPr>
                  <a:t>사용자 정보 입력  </a:t>
                </a:r>
                <a:endParaRPr lang="en-US" altLang="ko-KR" sz="1000" b="1" dirty="0">
                  <a:solidFill>
                    <a:prstClr val="black"/>
                  </a:solidFill>
                  <a:latin typeface="맑은 고딕" panose="020F0502020204030204"/>
                  <a:ea typeface="나눔고딕" panose="020D0604000000000000" pitchFamily="50" charset="-127"/>
                </a:endParaRPr>
              </a:p>
              <a:p>
                <a:pPr defTabSz="1907704">
                  <a:defRPr/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F0502020204030204"/>
                    <a:ea typeface="나눔고딕" panose="020D0604000000000000" pitchFamily="50" charset="-127"/>
                  </a:rPr>
                  <a:t>[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나눔고딕" panose="020D0604000000000000" pitchFamily="50" charset="-127"/>
                  </a:rPr>
                  <a:t>확인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F0502020204030204"/>
                    <a:ea typeface="나눔고딕" panose="020D0604000000000000" pitchFamily="50" charset="-127"/>
                  </a:rPr>
                  <a:t>]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나눔고딕" panose="020D0604000000000000" pitchFamily="50" charset="-127"/>
                  </a:rPr>
                  <a:t> 버튼 클릭</a:t>
                </a:r>
                <a:endParaRPr lang="en-US" altLang="ko-KR" sz="1000" b="1" dirty="0">
                  <a:solidFill>
                    <a:prstClr val="black"/>
                  </a:solidFill>
                  <a:latin typeface="맑은 고딕" panose="020F0502020204030204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34" name="그룹 33"/>
            <p:cNvGrpSpPr/>
            <p:nvPr/>
          </p:nvGrpSpPr>
          <p:grpSpPr>
            <a:xfrm>
              <a:off x="-3138087" y="2256022"/>
              <a:ext cx="3797704" cy="989050"/>
              <a:chOff x="330528" y="1052763"/>
              <a:chExt cx="2230724" cy="684727"/>
            </a:xfrm>
          </p:grpSpPr>
          <p:sp>
            <p:nvSpPr>
              <p:cNvPr id="35" name="object 33"/>
              <p:cNvSpPr/>
              <p:nvPr/>
            </p:nvSpPr>
            <p:spPr>
              <a:xfrm>
                <a:off x="330528" y="1052763"/>
                <a:ext cx="2168099" cy="684727"/>
              </a:xfrm>
              <a:custGeom>
                <a:avLst/>
                <a:gdLst/>
                <a:ahLst/>
                <a:cxnLst/>
                <a:rect l="l" t="t" r="r" b="b"/>
                <a:pathLst>
                  <a:path w="2437129" h="869314">
                    <a:moveTo>
                      <a:pt x="0" y="128777"/>
                    </a:moveTo>
                    <a:lnTo>
                      <a:pt x="10120" y="78652"/>
                    </a:lnTo>
                    <a:lnTo>
                      <a:pt x="37718" y="37719"/>
                    </a:lnTo>
                    <a:lnTo>
                      <a:pt x="78652" y="10120"/>
                    </a:lnTo>
                    <a:lnTo>
                      <a:pt x="128777" y="0"/>
                    </a:lnTo>
                    <a:lnTo>
                      <a:pt x="406145" y="0"/>
                    </a:lnTo>
                    <a:lnTo>
                      <a:pt x="1015364" y="0"/>
                    </a:lnTo>
                    <a:lnTo>
                      <a:pt x="2308098" y="0"/>
                    </a:lnTo>
                    <a:lnTo>
                      <a:pt x="2358223" y="10120"/>
                    </a:lnTo>
                    <a:lnTo>
                      <a:pt x="2399156" y="37719"/>
                    </a:lnTo>
                    <a:lnTo>
                      <a:pt x="2426755" y="78652"/>
                    </a:lnTo>
                    <a:lnTo>
                      <a:pt x="2436876" y="128777"/>
                    </a:lnTo>
                    <a:lnTo>
                      <a:pt x="2436876" y="450723"/>
                    </a:lnTo>
                    <a:lnTo>
                      <a:pt x="2436876" y="643889"/>
                    </a:lnTo>
                    <a:lnTo>
                      <a:pt x="2426755" y="694015"/>
                    </a:lnTo>
                    <a:lnTo>
                      <a:pt x="2399156" y="734949"/>
                    </a:lnTo>
                    <a:lnTo>
                      <a:pt x="2358223" y="762547"/>
                    </a:lnTo>
                    <a:lnTo>
                      <a:pt x="2308098" y="772668"/>
                    </a:lnTo>
                    <a:lnTo>
                      <a:pt x="1015364" y="772668"/>
                    </a:lnTo>
                    <a:lnTo>
                      <a:pt x="710819" y="869188"/>
                    </a:lnTo>
                    <a:lnTo>
                      <a:pt x="406145" y="772668"/>
                    </a:lnTo>
                    <a:lnTo>
                      <a:pt x="128777" y="772668"/>
                    </a:lnTo>
                    <a:lnTo>
                      <a:pt x="78652" y="762547"/>
                    </a:lnTo>
                    <a:lnTo>
                      <a:pt x="37718" y="734949"/>
                    </a:lnTo>
                    <a:lnTo>
                      <a:pt x="10120" y="694015"/>
                    </a:lnTo>
                    <a:lnTo>
                      <a:pt x="0" y="643889"/>
                    </a:lnTo>
                    <a:lnTo>
                      <a:pt x="0" y="450723"/>
                    </a:lnTo>
                    <a:lnTo>
                      <a:pt x="0" y="12877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908">
                <a:solidFill>
                  <a:srgbClr val="41709C"/>
                </a:solidFill>
              </a:ln>
            </p:spPr>
            <p:txBody>
              <a:bodyPr wrap="square" lIns="0" tIns="0" rIns="0" bIns="0" rtlCol="0"/>
              <a:lstStyle/>
              <a:p>
                <a:pPr defTabSz="1907704">
                  <a:defRPr/>
                </a:pP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30528" y="1170650"/>
                <a:ext cx="2230724" cy="21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907704">
                  <a:defRPr/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WI-FI 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켜기 버튼 활성화</a:t>
                </a: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defTabSz="1907704">
                  <a:defRPr/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SSU-WFI 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선택</a:t>
                </a: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6774408" y="1477927"/>
            <a:ext cx="2995666" cy="3294180"/>
            <a:chOff x="5325176" y="2256022"/>
            <a:chExt cx="4586966" cy="3579312"/>
          </a:xfrm>
        </p:grpSpPr>
        <p:grpSp>
          <p:nvGrpSpPr>
            <p:cNvPr id="4" name="그룹 3"/>
            <p:cNvGrpSpPr/>
            <p:nvPr/>
          </p:nvGrpSpPr>
          <p:grpSpPr>
            <a:xfrm>
              <a:off x="5325176" y="3302317"/>
              <a:ext cx="4586966" cy="2533017"/>
              <a:chOff x="7422787" y="1622238"/>
              <a:chExt cx="3591392" cy="1753627"/>
            </a:xfrm>
          </p:grpSpPr>
          <p:pic>
            <p:nvPicPr>
              <p:cNvPr id="10" name="그림 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22787" y="1622238"/>
                <a:ext cx="3591392" cy="1753627"/>
              </a:xfrm>
              <a:prstGeom prst="rect">
                <a:avLst/>
              </a:prstGeom>
            </p:spPr>
          </p:pic>
          <p:sp>
            <p:nvSpPr>
              <p:cNvPr id="27" name="직사각형 26"/>
              <p:cNvSpPr/>
              <p:nvPr/>
            </p:nvSpPr>
            <p:spPr>
              <a:xfrm>
                <a:off x="10352378" y="2952750"/>
                <a:ext cx="506122" cy="246677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907704">
                  <a:defRPr/>
                </a:pPr>
                <a:endParaRPr lang="ko-KR" altLang="en-US" sz="100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  <p:pic>
            <p:nvPicPr>
              <p:cNvPr id="29" name="그림 2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56231" y="2097087"/>
                <a:ext cx="724397" cy="125413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7964487" y="2013203"/>
                <a:ext cx="1031622" cy="152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907704">
                  <a:defRPr/>
                </a:pPr>
                <a:r>
                  <a:rPr lang="en-US" altLang="ko-KR" sz="1000" b="1" dirty="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SSU-WFI</a:t>
                </a:r>
                <a:endParaRPr lang="ko-KR" altLang="en-US" sz="1000" b="1" dirty="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40" name="그룹 39"/>
            <p:cNvGrpSpPr/>
            <p:nvPr/>
          </p:nvGrpSpPr>
          <p:grpSpPr>
            <a:xfrm>
              <a:off x="5325176" y="2256022"/>
              <a:ext cx="4586966" cy="989050"/>
              <a:chOff x="330528" y="1052763"/>
              <a:chExt cx="2168099" cy="684727"/>
            </a:xfrm>
          </p:grpSpPr>
          <p:sp>
            <p:nvSpPr>
              <p:cNvPr id="41" name="object 33"/>
              <p:cNvSpPr/>
              <p:nvPr/>
            </p:nvSpPr>
            <p:spPr>
              <a:xfrm>
                <a:off x="330528" y="1052763"/>
                <a:ext cx="2168099" cy="684727"/>
              </a:xfrm>
              <a:custGeom>
                <a:avLst/>
                <a:gdLst/>
                <a:ahLst/>
                <a:cxnLst/>
                <a:rect l="l" t="t" r="r" b="b"/>
                <a:pathLst>
                  <a:path w="2437129" h="869314">
                    <a:moveTo>
                      <a:pt x="0" y="128777"/>
                    </a:moveTo>
                    <a:lnTo>
                      <a:pt x="10120" y="78652"/>
                    </a:lnTo>
                    <a:lnTo>
                      <a:pt x="37718" y="37719"/>
                    </a:lnTo>
                    <a:lnTo>
                      <a:pt x="78652" y="10120"/>
                    </a:lnTo>
                    <a:lnTo>
                      <a:pt x="128777" y="0"/>
                    </a:lnTo>
                    <a:lnTo>
                      <a:pt x="406145" y="0"/>
                    </a:lnTo>
                    <a:lnTo>
                      <a:pt x="1015364" y="0"/>
                    </a:lnTo>
                    <a:lnTo>
                      <a:pt x="2308098" y="0"/>
                    </a:lnTo>
                    <a:lnTo>
                      <a:pt x="2358223" y="10120"/>
                    </a:lnTo>
                    <a:lnTo>
                      <a:pt x="2399156" y="37719"/>
                    </a:lnTo>
                    <a:lnTo>
                      <a:pt x="2426755" y="78652"/>
                    </a:lnTo>
                    <a:lnTo>
                      <a:pt x="2436876" y="128777"/>
                    </a:lnTo>
                    <a:lnTo>
                      <a:pt x="2436876" y="450723"/>
                    </a:lnTo>
                    <a:lnTo>
                      <a:pt x="2436876" y="643889"/>
                    </a:lnTo>
                    <a:lnTo>
                      <a:pt x="2426755" y="694015"/>
                    </a:lnTo>
                    <a:lnTo>
                      <a:pt x="2399156" y="734949"/>
                    </a:lnTo>
                    <a:lnTo>
                      <a:pt x="2358223" y="762547"/>
                    </a:lnTo>
                    <a:lnTo>
                      <a:pt x="2308098" y="772668"/>
                    </a:lnTo>
                    <a:lnTo>
                      <a:pt x="1015364" y="772668"/>
                    </a:lnTo>
                    <a:lnTo>
                      <a:pt x="710819" y="869188"/>
                    </a:lnTo>
                    <a:lnTo>
                      <a:pt x="406145" y="772668"/>
                    </a:lnTo>
                    <a:lnTo>
                      <a:pt x="128777" y="772668"/>
                    </a:lnTo>
                    <a:lnTo>
                      <a:pt x="78652" y="762547"/>
                    </a:lnTo>
                    <a:lnTo>
                      <a:pt x="37718" y="734949"/>
                    </a:lnTo>
                    <a:lnTo>
                      <a:pt x="10120" y="694015"/>
                    </a:lnTo>
                    <a:lnTo>
                      <a:pt x="0" y="643889"/>
                    </a:lnTo>
                    <a:lnTo>
                      <a:pt x="0" y="450723"/>
                    </a:lnTo>
                    <a:lnTo>
                      <a:pt x="0" y="12877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908">
                <a:solidFill>
                  <a:srgbClr val="41709C"/>
                </a:solidFill>
              </a:ln>
            </p:spPr>
            <p:txBody>
              <a:bodyPr wrap="square" lIns="0" tIns="0" rIns="0" bIns="0" rtlCol="0"/>
              <a:lstStyle/>
              <a:p>
                <a:pPr defTabSz="1907704">
                  <a:defRPr/>
                </a:pPr>
                <a:endParaRPr lang="en-US" altLang="ko-KR" sz="10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72925" y="1229282"/>
                <a:ext cx="2031186" cy="152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907704">
                  <a:defRPr/>
                </a:pP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나눔고딕" panose="020D0604000000000000" pitchFamily="50" charset="-127"/>
                  </a:rPr>
                  <a:t>인증서 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맑은 고딕" panose="020F0502020204030204"/>
                    <a:ea typeface="나눔고딕" panose="020D0604000000000000" pitchFamily="50" charset="-127"/>
                  </a:rPr>
                  <a:t>: 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맑은 고딕" panose="020F0502020204030204"/>
                    <a:ea typeface="나눔고딕" panose="020D0604000000000000" pitchFamily="50" charset="-127"/>
                  </a:rPr>
                  <a:t>계속 선택 후 연결됨</a:t>
                </a:r>
                <a:endParaRPr lang="en-US" altLang="ko-KR" sz="1000" b="1" dirty="0">
                  <a:solidFill>
                    <a:prstClr val="black"/>
                  </a:solidFill>
                  <a:latin typeface="맑은 고딕" panose="020F0502020204030204"/>
                  <a:ea typeface="나눔고딕" panose="020D0604000000000000" pitchFamily="50" charset="-127"/>
                </a:endParaRPr>
              </a:p>
            </p:txBody>
          </p:sp>
        </p:grp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83" y="-2428"/>
            <a:ext cx="9906000" cy="127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8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10196</TotalTime>
  <Words>240</Words>
  <Application>Microsoft Office PowerPoint</Application>
  <PresentationFormat>A4 용지(210x297mm)</PresentationFormat>
  <Paragraphs>68</Paragraphs>
  <Slides>9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9</vt:i4>
      </vt:variant>
    </vt:vector>
  </HeadingPairs>
  <TitlesOfParts>
    <vt:vector size="17" baseType="lpstr">
      <vt:lpstr>나눔고딕</vt:lpstr>
      <vt:lpstr>맑은 고딕</vt:lpstr>
      <vt:lpstr>함초롬바탕</vt:lpstr>
      <vt:lpstr>Arial</vt:lpstr>
      <vt:lpstr>Calibri</vt:lpstr>
      <vt:lpstr>Calibri Light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 문구</dc:creator>
  <cp:lastModifiedBy>김특사</cp:lastModifiedBy>
  <cp:revision>87</cp:revision>
  <dcterms:created xsi:type="dcterms:W3CDTF">2024-09-04T07:17:09Z</dcterms:created>
  <dcterms:modified xsi:type="dcterms:W3CDTF">2025-01-16T03:47:44Z</dcterms:modified>
</cp:coreProperties>
</file>